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"/>
  </p:notesMasterIdLst>
  <p:sldIdLst>
    <p:sldId id="257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</p:sldIdLst>
  <p:sldSz cx="9144000" cy="6858000" type="screen4x3"/>
  <p:notesSz cx="7099300" cy="10234613"/>
  <p:defaultTextStyle>
    <a:defPPr>
      <a:defRPr lang="en-GB"/>
    </a:defPPr>
    <a:lvl1pPr algn="l" defTabSz="44926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defTabSz="44926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defTabSz="44926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defTabSz="44926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defTabSz="44926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77933C"/>
    <a:srgbClr val="C3D69B"/>
    <a:srgbClr val="82B000"/>
    <a:srgbClr val="9BD200"/>
    <a:srgbClr val="DEFF9B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76" y="-8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77875"/>
            <a:ext cx="0" cy="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09931" y="4861442"/>
            <a:ext cx="5677797" cy="4603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noProof="0" smtClean="0"/>
          </a:p>
        </p:txBody>
      </p:sp>
    </p:spTree>
    <p:extLst>
      <p:ext uri="{BB962C8B-B14F-4D97-AF65-F5344CB8AC3E}">
        <p14:creationId xmlns:p14="http://schemas.microsoft.com/office/powerpoint/2010/main" val="7061074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77875"/>
            <a:ext cx="5118100" cy="38385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930" y="4861442"/>
            <a:ext cx="5679440" cy="3663849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a-DK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0"/>
          </p:nvPr>
        </p:nvSpPr>
        <p:spPr>
          <a:xfrm>
            <a:off x="5508625" y="6119813"/>
            <a:ext cx="3311525" cy="600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Speaker's name</a:t>
            </a:r>
          </a:p>
          <a:p>
            <a:pPr>
              <a:defRPr/>
            </a:pPr>
            <a:r>
              <a:rPr lang="en-GB"/>
              <a:t>Meeting and date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xfrm>
            <a:off x="2339975" y="6237288"/>
            <a:ext cx="2132013" cy="4746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1FBD7-D31B-41D0-B770-C499BD43B776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0"/>
          </p:nvPr>
        </p:nvSpPr>
        <p:spPr>
          <a:xfrm>
            <a:off x="5508625" y="6119813"/>
            <a:ext cx="3311525" cy="600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Speaker's name</a:t>
            </a:r>
          </a:p>
          <a:p>
            <a:pPr>
              <a:defRPr/>
            </a:pPr>
            <a:r>
              <a:rPr lang="en-GB"/>
              <a:t>Meeting and date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xfrm>
            <a:off x="2339975" y="6237288"/>
            <a:ext cx="2132013" cy="4746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7567F-D588-4CD0-AF53-B5C0DB73E8AE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37375" y="404813"/>
            <a:ext cx="1747838" cy="5313362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692275" y="404813"/>
            <a:ext cx="5092700" cy="5313362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0"/>
          </p:nvPr>
        </p:nvSpPr>
        <p:spPr>
          <a:xfrm>
            <a:off x="5508625" y="6119813"/>
            <a:ext cx="3311525" cy="600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Speaker's name</a:t>
            </a:r>
          </a:p>
          <a:p>
            <a:pPr>
              <a:defRPr/>
            </a:pPr>
            <a:r>
              <a:rPr lang="en-GB"/>
              <a:t>Meeting and date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xfrm>
            <a:off x="2339975" y="6237288"/>
            <a:ext cx="2132013" cy="4746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259F7-BB71-43F7-8F48-C546977243EF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0"/>
          </p:nvPr>
        </p:nvSpPr>
        <p:spPr>
          <a:xfrm>
            <a:off x="5508625" y="6119813"/>
            <a:ext cx="3311525" cy="600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Speaker's name</a:t>
            </a:r>
          </a:p>
          <a:p>
            <a:pPr>
              <a:defRPr/>
            </a:pPr>
            <a:r>
              <a:rPr lang="en-GB"/>
              <a:t>Meeting and date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xfrm>
            <a:off x="2339975" y="6237288"/>
            <a:ext cx="2132013" cy="4746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C590E-485A-4279-A910-E11ABE935365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0"/>
          </p:nvPr>
        </p:nvSpPr>
        <p:spPr>
          <a:xfrm>
            <a:off x="5508625" y="6119813"/>
            <a:ext cx="3311525" cy="600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Speaker's name</a:t>
            </a:r>
          </a:p>
          <a:p>
            <a:pPr>
              <a:defRPr/>
            </a:pPr>
            <a:r>
              <a:rPr lang="en-GB"/>
              <a:t>Meeting and date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xfrm>
            <a:off x="2339975" y="6237288"/>
            <a:ext cx="2132013" cy="4746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5620B-0F30-4484-9575-B743F4AD4C15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692275" y="1484313"/>
            <a:ext cx="3419475" cy="4233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64150" y="1484313"/>
            <a:ext cx="3421063" cy="4233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0"/>
          </p:nvPr>
        </p:nvSpPr>
        <p:spPr>
          <a:xfrm>
            <a:off x="5508625" y="6119813"/>
            <a:ext cx="3311525" cy="600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Speaker's name</a:t>
            </a:r>
          </a:p>
          <a:p>
            <a:pPr>
              <a:defRPr/>
            </a:pPr>
            <a:r>
              <a:rPr lang="en-GB"/>
              <a:t>Meeting and date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xfrm>
            <a:off x="2339975" y="6237288"/>
            <a:ext cx="2132013" cy="4746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79148-B264-4391-BE36-120BD3270EE5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idx="10"/>
          </p:nvPr>
        </p:nvSpPr>
        <p:spPr>
          <a:xfrm>
            <a:off x="5508625" y="6119813"/>
            <a:ext cx="3311525" cy="600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Speaker's name</a:t>
            </a:r>
          </a:p>
          <a:p>
            <a:pPr>
              <a:defRPr/>
            </a:pPr>
            <a:r>
              <a:rPr lang="en-GB"/>
              <a:t>Meeting and date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idx="11"/>
          </p:nvPr>
        </p:nvSpPr>
        <p:spPr>
          <a:xfrm>
            <a:off x="2339975" y="6237288"/>
            <a:ext cx="2132013" cy="4746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B6249-1473-4CCC-9C75-6C1D58388F60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idx="10"/>
          </p:nvPr>
        </p:nvSpPr>
        <p:spPr>
          <a:xfrm>
            <a:off x="5508625" y="6119813"/>
            <a:ext cx="3311525" cy="600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Speaker's name</a:t>
            </a:r>
          </a:p>
          <a:p>
            <a:pPr>
              <a:defRPr/>
            </a:pPr>
            <a:r>
              <a:rPr lang="en-GB"/>
              <a:t>Meeting and date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xfrm>
            <a:off x="2339975" y="6237288"/>
            <a:ext cx="2132013" cy="4746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F204F-F54C-4323-B62B-6E9DDFF9A67F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idx="10"/>
          </p:nvPr>
        </p:nvSpPr>
        <p:spPr>
          <a:xfrm>
            <a:off x="5508625" y="6119813"/>
            <a:ext cx="3311525" cy="600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Speaker's name</a:t>
            </a:r>
          </a:p>
          <a:p>
            <a:pPr>
              <a:defRPr/>
            </a:pPr>
            <a:r>
              <a:rPr lang="en-GB"/>
              <a:t>Meeting and date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1"/>
          </p:nvPr>
        </p:nvSpPr>
        <p:spPr>
          <a:xfrm>
            <a:off x="2339975" y="6237288"/>
            <a:ext cx="2132013" cy="4746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6BAEB-AF06-4764-9884-C462F11F4CF6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0"/>
          </p:nvPr>
        </p:nvSpPr>
        <p:spPr>
          <a:xfrm>
            <a:off x="5508625" y="6119813"/>
            <a:ext cx="3311525" cy="600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Speaker's name</a:t>
            </a:r>
          </a:p>
          <a:p>
            <a:pPr>
              <a:defRPr/>
            </a:pPr>
            <a:r>
              <a:rPr lang="en-GB"/>
              <a:t>Meeting and date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xfrm>
            <a:off x="2339975" y="6237288"/>
            <a:ext cx="2132013" cy="4746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5B4BF-7E25-435E-94E5-345B92BFB34F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0"/>
          </p:nvPr>
        </p:nvSpPr>
        <p:spPr>
          <a:xfrm>
            <a:off x="5508625" y="6119813"/>
            <a:ext cx="3311525" cy="600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Speaker's name</a:t>
            </a:r>
          </a:p>
          <a:p>
            <a:pPr>
              <a:defRPr/>
            </a:pPr>
            <a:r>
              <a:rPr lang="en-GB"/>
              <a:t>Meeting and date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xfrm>
            <a:off x="2339975" y="6237288"/>
            <a:ext cx="2132013" cy="4746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5AAF4-914B-4031-9CD4-DD24475D3272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692275" y="404813"/>
            <a:ext cx="5184775" cy="936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format du texte-titre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2275" y="1484313"/>
            <a:ext cx="6992938" cy="4233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plan de texte</a:t>
            </a:r>
          </a:p>
          <a:p>
            <a:pPr lvl="1"/>
            <a:r>
              <a:rPr lang="en-GB" smtClean="0"/>
              <a:t>Second niveau de plan</a:t>
            </a:r>
          </a:p>
          <a:p>
            <a:pPr lvl="2"/>
            <a:r>
              <a:rPr lang="en-GB" smtClean="0"/>
              <a:t>Troisième niveau de plan</a:t>
            </a:r>
          </a:p>
          <a:p>
            <a:pPr lvl="3"/>
            <a:r>
              <a:rPr lang="en-GB" smtClean="0"/>
              <a:t>Quatrième niveau de plan</a:t>
            </a:r>
          </a:p>
          <a:p>
            <a:pPr lvl="4"/>
            <a:r>
              <a:rPr lang="en-GB" smtClean="0"/>
              <a:t>Cinquième niveau de plan</a:t>
            </a:r>
          </a:p>
          <a:p>
            <a:pPr lvl="4"/>
            <a:r>
              <a:rPr lang="en-GB" smtClean="0"/>
              <a:t>Sixième niveau de plan</a:t>
            </a:r>
          </a:p>
          <a:p>
            <a:pPr lvl="4"/>
            <a:r>
              <a:rPr lang="en-GB" smtClean="0"/>
              <a:t>Septième niveau de plan</a:t>
            </a:r>
          </a:p>
          <a:p>
            <a:pPr lvl="4"/>
            <a:r>
              <a:rPr lang="en-GB" smtClean="0"/>
              <a:t>Huitième niveau de plan</a:t>
            </a:r>
          </a:p>
          <a:p>
            <a:pPr lvl="4"/>
            <a:r>
              <a:rPr lang="en-GB" smtClean="0"/>
              <a:t>Neuvième niveau de plan</a:t>
            </a:r>
          </a:p>
        </p:txBody>
      </p:sp>
      <p:pic>
        <p:nvPicPr>
          <p:cNvPr id="1028" name="Picture 9" descr="FP7-gen-RGB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388350" y="0"/>
            <a:ext cx="755650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8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6921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hf sldNum="0" hdr="0" dt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669900"/>
        </a:buClr>
        <a:buSzPct val="100000"/>
        <a:buFont typeface="Arial" charset="0"/>
        <a:defRPr sz="4400">
          <a:solidFill>
            <a:srgbClr val="6699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669900"/>
        </a:buClr>
        <a:buSzPct val="100000"/>
        <a:buFont typeface="Arial" charset="0"/>
        <a:defRPr sz="4400">
          <a:solidFill>
            <a:srgbClr val="669900"/>
          </a:solidFill>
          <a:latin typeface="Arial" charset="0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669900"/>
        </a:buClr>
        <a:buSzPct val="100000"/>
        <a:buFont typeface="Arial" charset="0"/>
        <a:defRPr sz="4400">
          <a:solidFill>
            <a:srgbClr val="669900"/>
          </a:solidFill>
          <a:latin typeface="Arial" charset="0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669900"/>
        </a:buClr>
        <a:buSzPct val="100000"/>
        <a:buFont typeface="Arial" charset="0"/>
        <a:defRPr sz="4400">
          <a:solidFill>
            <a:srgbClr val="669900"/>
          </a:solidFill>
          <a:latin typeface="Arial" charset="0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669900"/>
        </a:buClr>
        <a:buSzPct val="100000"/>
        <a:buFont typeface="Arial" charset="0"/>
        <a:defRPr sz="4400">
          <a:solidFill>
            <a:srgbClr val="669900"/>
          </a:solidFill>
          <a:latin typeface="Arial" charset="0"/>
        </a:defRPr>
      </a:lvl5pPr>
      <a:lvl6pPr marL="4572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669900"/>
        </a:buClr>
        <a:buSzPct val="100000"/>
        <a:buFont typeface="Arial" charset="0"/>
        <a:defRPr sz="4400">
          <a:solidFill>
            <a:srgbClr val="669900"/>
          </a:solidFill>
          <a:latin typeface="Arial" charset="0"/>
        </a:defRPr>
      </a:lvl6pPr>
      <a:lvl7pPr marL="9144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669900"/>
        </a:buClr>
        <a:buSzPct val="100000"/>
        <a:buFont typeface="Arial" charset="0"/>
        <a:defRPr sz="4400">
          <a:solidFill>
            <a:srgbClr val="669900"/>
          </a:solidFill>
          <a:latin typeface="Arial" charset="0"/>
        </a:defRPr>
      </a:lvl7pPr>
      <a:lvl8pPr marL="1371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669900"/>
        </a:buClr>
        <a:buSzPct val="100000"/>
        <a:buFont typeface="Arial" charset="0"/>
        <a:defRPr sz="4400">
          <a:solidFill>
            <a:srgbClr val="669900"/>
          </a:solidFill>
          <a:latin typeface="Arial" charset="0"/>
        </a:defRPr>
      </a:lvl8pPr>
      <a:lvl9pPr marL="18288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669900"/>
        </a:buClr>
        <a:buSzPct val="100000"/>
        <a:buFont typeface="Arial" charset="0"/>
        <a:defRPr sz="4400">
          <a:solidFill>
            <a:srgbClr val="669900"/>
          </a:solidFill>
          <a:latin typeface="Arial" charset="0"/>
        </a:defRPr>
      </a:lvl9pPr>
    </p:titleStyle>
    <p:bodyStyle>
      <a:lvl1pPr marL="341313" indent="-341313" algn="l" defTabSz="449263" rtl="0" eaLnBrk="0" fontAlgn="base" hangingPunct="0">
        <a:lnSpc>
          <a:spcPct val="93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49263" rtl="0" eaLnBrk="0" fontAlgn="base" hangingPunct="0">
        <a:lnSpc>
          <a:spcPct val="93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>
          <a:solidFill>
            <a:srgbClr val="000000"/>
          </a:solidFill>
          <a:latin typeface="+mn-lt"/>
        </a:defRPr>
      </a:lvl6pPr>
      <a:lvl7pPr marL="29718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>
          <a:solidFill>
            <a:srgbClr val="000000"/>
          </a:solidFill>
          <a:latin typeface="+mn-lt"/>
        </a:defRPr>
      </a:lvl7pPr>
      <a:lvl8pPr marL="34290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>
          <a:solidFill>
            <a:srgbClr val="000000"/>
          </a:solidFill>
          <a:latin typeface="+mn-lt"/>
        </a:defRPr>
      </a:lvl8pPr>
      <a:lvl9pPr marL="38862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>
          <a:solidFill>
            <a:srgbClr val="000000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\\FLSTORE01\BME$\Arbejdsfiler\2014\Projekter\EU-PURE\WP2\Billeder\PURE%20WP2%2017%20SEP%2014\20140917_141634.mp4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ngskilde.com/Agriculture/Soil/Weed%20Contro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teketee.com/category/Mechanische-onkruidbestrijding" TargetMode="External"/><Relationship Id="rId5" Type="http://schemas.openxmlformats.org/officeDocument/2006/relationships/hyperlink" Target="http://garford.com/products_robocrop.html" TargetMode="External"/><Relationship Id="rId4" Type="http://schemas.openxmlformats.org/officeDocument/2006/relationships/hyperlink" Target="http://www.einboeck.at/index.php?option=com_content&amp;view=article&amp;id=1591&amp;Itemid=665&amp;lang=en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oneTexte 3"/>
          <p:cNvSpPr txBox="1">
            <a:spLocks noChangeArrowheads="1"/>
          </p:cNvSpPr>
          <p:nvPr/>
        </p:nvSpPr>
        <p:spPr bwMode="auto">
          <a:xfrm>
            <a:off x="1357313" y="1428750"/>
            <a:ext cx="7391400" cy="2153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sz="4800" dirty="0" err="1" smtClean="0">
                <a:solidFill>
                  <a:schemeClr val="tx1"/>
                </a:solidFill>
              </a:rPr>
              <a:t>Inter-row</a:t>
            </a:r>
            <a:r>
              <a:rPr lang="da-DK" sz="4800" dirty="0" smtClean="0">
                <a:solidFill>
                  <a:schemeClr val="tx1"/>
                </a:solidFill>
              </a:rPr>
              <a:t> </a:t>
            </a:r>
            <a:r>
              <a:rPr lang="da-DK" sz="4800" dirty="0" err="1" smtClean="0">
                <a:solidFill>
                  <a:schemeClr val="tx1"/>
                </a:solidFill>
              </a:rPr>
              <a:t>cultivation</a:t>
            </a:r>
            <a:r>
              <a:rPr lang="da-DK" sz="4800" dirty="0" smtClean="0">
                <a:solidFill>
                  <a:schemeClr val="tx1"/>
                </a:solidFill>
              </a:rPr>
              <a:t> for </a:t>
            </a:r>
            <a:r>
              <a:rPr lang="da-DK" sz="4800" dirty="0" err="1" smtClean="0">
                <a:solidFill>
                  <a:schemeClr val="tx1"/>
                </a:solidFill>
              </a:rPr>
              <a:t>mechanical</a:t>
            </a:r>
            <a:r>
              <a:rPr lang="da-DK" sz="4800" dirty="0" smtClean="0">
                <a:solidFill>
                  <a:schemeClr val="tx1"/>
                </a:solidFill>
              </a:rPr>
              <a:t> </a:t>
            </a:r>
            <a:r>
              <a:rPr lang="da-DK" sz="4800" dirty="0" err="1" smtClean="0">
                <a:solidFill>
                  <a:schemeClr val="tx1"/>
                </a:solidFill>
              </a:rPr>
              <a:t>weed</a:t>
            </a:r>
            <a:r>
              <a:rPr lang="da-DK" sz="4800" dirty="0" smtClean="0">
                <a:solidFill>
                  <a:schemeClr val="tx1"/>
                </a:solidFill>
              </a:rPr>
              <a:t> </a:t>
            </a:r>
            <a:r>
              <a:rPr lang="da-DK" sz="4800" dirty="0" err="1" smtClean="0">
                <a:solidFill>
                  <a:schemeClr val="tx1"/>
                </a:solidFill>
              </a:rPr>
              <a:t>control</a:t>
            </a:r>
            <a:r>
              <a:rPr lang="da-DK" sz="4800" dirty="0" smtClean="0">
                <a:solidFill>
                  <a:schemeClr val="tx1"/>
                </a:solidFill>
              </a:rPr>
              <a:t> in </a:t>
            </a:r>
            <a:r>
              <a:rPr lang="da-DK" sz="4800" dirty="0" err="1" smtClean="0">
                <a:solidFill>
                  <a:schemeClr val="tx1"/>
                </a:solidFill>
              </a:rPr>
              <a:t>winter</a:t>
            </a:r>
            <a:r>
              <a:rPr lang="da-DK" sz="4800" dirty="0" smtClean="0">
                <a:solidFill>
                  <a:schemeClr val="tx1"/>
                </a:solidFill>
              </a:rPr>
              <a:t> </a:t>
            </a:r>
            <a:r>
              <a:rPr lang="da-DK" sz="4800" dirty="0" err="1" smtClean="0">
                <a:solidFill>
                  <a:schemeClr val="tx1"/>
                </a:solidFill>
              </a:rPr>
              <a:t>oilseed</a:t>
            </a:r>
            <a:r>
              <a:rPr lang="da-DK" sz="4800" dirty="0" smtClean="0">
                <a:solidFill>
                  <a:schemeClr val="tx1"/>
                </a:solidFill>
              </a:rPr>
              <a:t> </a:t>
            </a:r>
            <a:r>
              <a:rPr lang="da-DK" sz="4800" dirty="0" err="1" smtClean="0">
                <a:solidFill>
                  <a:schemeClr val="tx1"/>
                </a:solidFill>
              </a:rPr>
              <a:t>rape</a:t>
            </a:r>
            <a:endParaRPr lang="en-GB" sz="48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15616" y="4365104"/>
            <a:ext cx="7776864" cy="1357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600" dirty="0" smtClean="0">
                <a:solidFill>
                  <a:schemeClr val="accent3">
                    <a:lumMod val="50000"/>
                  </a:schemeClr>
                </a:solidFill>
              </a:rPr>
              <a:t>WP2, </a:t>
            </a:r>
            <a:r>
              <a:rPr lang="da-DK" sz="1600" b="1" dirty="0" smtClean="0">
                <a:solidFill>
                  <a:schemeClr val="accent3">
                    <a:lumMod val="50000"/>
                  </a:schemeClr>
                </a:solidFill>
              </a:rPr>
              <a:t>Innovative IPM solutions </a:t>
            </a: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</a:rPr>
              <a:t>for winter wheat based rotations</a:t>
            </a:r>
            <a:endParaRPr lang="en-GB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13316" name="Group 23"/>
          <p:cNvGrpSpPr>
            <a:grpSpLocks noChangeAspect="1"/>
          </p:cNvGrpSpPr>
          <p:nvPr/>
        </p:nvGrpSpPr>
        <p:grpSpPr bwMode="auto">
          <a:xfrm>
            <a:off x="3563938" y="5300663"/>
            <a:ext cx="590550" cy="295275"/>
            <a:chOff x="454" y="227"/>
            <a:chExt cx="384" cy="192"/>
          </a:xfrm>
        </p:grpSpPr>
        <p:sp>
          <p:nvSpPr>
            <p:cNvPr id="13318" name="Freeform 24"/>
            <p:cNvSpPr>
              <a:spLocks noChangeAspect="1"/>
            </p:cNvSpPr>
            <p:nvPr/>
          </p:nvSpPr>
          <p:spPr bwMode="auto">
            <a:xfrm>
              <a:off x="646" y="323"/>
              <a:ext cx="192" cy="96"/>
            </a:xfrm>
            <a:custGeom>
              <a:avLst/>
              <a:gdLst>
                <a:gd name="T0" fmla="*/ 8139 w 8160"/>
                <a:gd name="T1" fmla="*/ 416 h 4080"/>
                <a:gd name="T2" fmla="*/ 8033 w 8160"/>
                <a:gd name="T3" fmla="*/ 1019 h 4080"/>
                <a:gd name="T4" fmla="*/ 7841 w 8160"/>
                <a:gd name="T5" fmla="*/ 1587 h 4080"/>
                <a:gd name="T6" fmla="*/ 7571 w 8160"/>
                <a:gd name="T7" fmla="*/ 2114 h 4080"/>
                <a:gd name="T8" fmla="*/ 7231 w 8160"/>
                <a:gd name="T9" fmla="*/ 2594 h 4080"/>
                <a:gd name="T10" fmla="*/ 6827 w 8160"/>
                <a:gd name="T11" fmla="*/ 3019 h 4080"/>
                <a:gd name="T12" fmla="*/ 6365 w 8160"/>
                <a:gd name="T13" fmla="*/ 3382 h 4080"/>
                <a:gd name="T14" fmla="*/ 5853 w 8160"/>
                <a:gd name="T15" fmla="*/ 3677 h 4080"/>
                <a:gd name="T16" fmla="*/ 5297 w 8160"/>
                <a:gd name="T17" fmla="*/ 3896 h 4080"/>
                <a:gd name="T18" fmla="*/ 4703 w 8160"/>
                <a:gd name="T19" fmla="*/ 4033 h 4080"/>
                <a:gd name="T20" fmla="*/ 4080 w 8160"/>
                <a:gd name="T21" fmla="*/ 4080 h 4080"/>
                <a:gd name="T22" fmla="*/ 3460 w 8160"/>
                <a:gd name="T23" fmla="*/ 4033 h 4080"/>
                <a:gd name="T24" fmla="*/ 2868 w 8160"/>
                <a:gd name="T25" fmla="*/ 3896 h 4080"/>
                <a:gd name="T26" fmla="*/ 2313 w 8160"/>
                <a:gd name="T27" fmla="*/ 3677 h 4080"/>
                <a:gd name="T28" fmla="*/ 1800 w 8160"/>
                <a:gd name="T29" fmla="*/ 3382 h 4080"/>
                <a:gd name="T30" fmla="*/ 1338 w 8160"/>
                <a:gd name="T31" fmla="*/ 3019 h 4080"/>
                <a:gd name="T32" fmla="*/ 933 w 8160"/>
                <a:gd name="T33" fmla="*/ 2594 h 4080"/>
                <a:gd name="T34" fmla="*/ 592 w 8160"/>
                <a:gd name="T35" fmla="*/ 2114 h 4080"/>
                <a:gd name="T36" fmla="*/ 321 w 8160"/>
                <a:gd name="T37" fmla="*/ 1587 h 4080"/>
                <a:gd name="T38" fmla="*/ 129 w 8160"/>
                <a:gd name="T39" fmla="*/ 1019 h 4080"/>
                <a:gd name="T40" fmla="*/ 21 w 8160"/>
                <a:gd name="T41" fmla="*/ 416 h 4080"/>
                <a:gd name="T42" fmla="*/ 2040 w 8160"/>
                <a:gd name="T43" fmla="*/ 0 h 4080"/>
                <a:gd name="T44" fmla="*/ 2064 w 8160"/>
                <a:gd name="T45" fmla="*/ 309 h 4080"/>
                <a:gd name="T46" fmla="*/ 2133 w 8160"/>
                <a:gd name="T47" fmla="*/ 604 h 4080"/>
                <a:gd name="T48" fmla="*/ 2243 w 8160"/>
                <a:gd name="T49" fmla="*/ 881 h 4080"/>
                <a:gd name="T50" fmla="*/ 2391 w 8160"/>
                <a:gd name="T51" fmla="*/ 1137 h 4080"/>
                <a:gd name="T52" fmla="*/ 2572 w 8160"/>
                <a:gd name="T53" fmla="*/ 1369 h 4080"/>
                <a:gd name="T54" fmla="*/ 2786 w 8160"/>
                <a:gd name="T55" fmla="*/ 1572 h 4080"/>
                <a:gd name="T56" fmla="*/ 3025 w 8160"/>
                <a:gd name="T57" fmla="*/ 1743 h 4080"/>
                <a:gd name="T58" fmla="*/ 3290 w 8160"/>
                <a:gd name="T59" fmla="*/ 1879 h 4080"/>
                <a:gd name="T60" fmla="*/ 3573 w 8160"/>
                <a:gd name="T61" fmla="*/ 1976 h 4080"/>
                <a:gd name="T62" fmla="*/ 3873 w 8160"/>
                <a:gd name="T63" fmla="*/ 2030 h 4080"/>
                <a:gd name="T64" fmla="*/ 4186 w 8160"/>
                <a:gd name="T65" fmla="*/ 2037 h 4080"/>
                <a:gd name="T66" fmla="*/ 4492 w 8160"/>
                <a:gd name="T67" fmla="*/ 1998 h 4080"/>
                <a:gd name="T68" fmla="*/ 4784 w 8160"/>
                <a:gd name="T69" fmla="*/ 1916 h 4080"/>
                <a:gd name="T70" fmla="*/ 5054 w 8160"/>
                <a:gd name="T71" fmla="*/ 1792 h 4080"/>
                <a:gd name="T72" fmla="*/ 5303 w 8160"/>
                <a:gd name="T73" fmla="*/ 1632 h 4080"/>
                <a:gd name="T74" fmla="*/ 5524 w 8160"/>
                <a:gd name="T75" fmla="*/ 1439 h 4080"/>
                <a:gd name="T76" fmla="*/ 5716 w 8160"/>
                <a:gd name="T77" fmla="*/ 1217 h 4080"/>
                <a:gd name="T78" fmla="*/ 5875 w 8160"/>
                <a:gd name="T79" fmla="*/ 969 h 4080"/>
                <a:gd name="T80" fmla="*/ 5997 w 8160"/>
                <a:gd name="T81" fmla="*/ 699 h 4080"/>
                <a:gd name="T82" fmla="*/ 6079 w 8160"/>
                <a:gd name="T83" fmla="*/ 409 h 4080"/>
                <a:gd name="T84" fmla="*/ 6118 w 8160"/>
                <a:gd name="T85" fmla="*/ 104 h 408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160"/>
                <a:gd name="T130" fmla="*/ 0 h 4080"/>
                <a:gd name="T131" fmla="*/ 8160 w 8160"/>
                <a:gd name="T132" fmla="*/ 4080 h 408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160" h="4080">
                  <a:moveTo>
                    <a:pt x="8160" y="0"/>
                  </a:moveTo>
                  <a:lnTo>
                    <a:pt x="8155" y="209"/>
                  </a:lnTo>
                  <a:lnTo>
                    <a:pt x="8139" y="416"/>
                  </a:lnTo>
                  <a:lnTo>
                    <a:pt x="8113" y="620"/>
                  </a:lnTo>
                  <a:lnTo>
                    <a:pt x="8077" y="821"/>
                  </a:lnTo>
                  <a:lnTo>
                    <a:pt x="8033" y="1019"/>
                  </a:lnTo>
                  <a:lnTo>
                    <a:pt x="7977" y="1212"/>
                  </a:lnTo>
                  <a:lnTo>
                    <a:pt x="7913" y="1401"/>
                  </a:lnTo>
                  <a:lnTo>
                    <a:pt x="7841" y="1587"/>
                  </a:lnTo>
                  <a:lnTo>
                    <a:pt x="7759" y="1768"/>
                  </a:lnTo>
                  <a:lnTo>
                    <a:pt x="7669" y="1943"/>
                  </a:lnTo>
                  <a:lnTo>
                    <a:pt x="7571" y="2114"/>
                  </a:lnTo>
                  <a:lnTo>
                    <a:pt x="7465" y="2280"/>
                  </a:lnTo>
                  <a:lnTo>
                    <a:pt x="7352" y="2440"/>
                  </a:lnTo>
                  <a:lnTo>
                    <a:pt x="7231" y="2594"/>
                  </a:lnTo>
                  <a:lnTo>
                    <a:pt x="7103" y="2742"/>
                  </a:lnTo>
                  <a:lnTo>
                    <a:pt x="6968" y="2884"/>
                  </a:lnTo>
                  <a:lnTo>
                    <a:pt x="6827" y="3019"/>
                  </a:lnTo>
                  <a:lnTo>
                    <a:pt x="6679" y="3148"/>
                  </a:lnTo>
                  <a:lnTo>
                    <a:pt x="6525" y="3268"/>
                  </a:lnTo>
                  <a:lnTo>
                    <a:pt x="6365" y="3382"/>
                  </a:lnTo>
                  <a:lnTo>
                    <a:pt x="6200" y="3488"/>
                  </a:lnTo>
                  <a:lnTo>
                    <a:pt x="6028" y="3586"/>
                  </a:lnTo>
                  <a:lnTo>
                    <a:pt x="5853" y="3677"/>
                  </a:lnTo>
                  <a:lnTo>
                    <a:pt x="5671" y="3759"/>
                  </a:lnTo>
                  <a:lnTo>
                    <a:pt x="5487" y="3832"/>
                  </a:lnTo>
                  <a:lnTo>
                    <a:pt x="5297" y="3896"/>
                  </a:lnTo>
                  <a:lnTo>
                    <a:pt x="5103" y="3951"/>
                  </a:lnTo>
                  <a:lnTo>
                    <a:pt x="4905" y="3997"/>
                  </a:lnTo>
                  <a:lnTo>
                    <a:pt x="4703" y="4033"/>
                  </a:lnTo>
                  <a:lnTo>
                    <a:pt x="4499" y="4059"/>
                  </a:lnTo>
                  <a:lnTo>
                    <a:pt x="4291" y="4075"/>
                  </a:lnTo>
                  <a:lnTo>
                    <a:pt x="4080" y="4080"/>
                  </a:lnTo>
                  <a:lnTo>
                    <a:pt x="3871" y="4075"/>
                  </a:lnTo>
                  <a:lnTo>
                    <a:pt x="3664" y="4059"/>
                  </a:lnTo>
                  <a:lnTo>
                    <a:pt x="3460" y="4033"/>
                  </a:lnTo>
                  <a:lnTo>
                    <a:pt x="3259" y="3997"/>
                  </a:lnTo>
                  <a:lnTo>
                    <a:pt x="3062" y="3951"/>
                  </a:lnTo>
                  <a:lnTo>
                    <a:pt x="2868" y="3896"/>
                  </a:lnTo>
                  <a:lnTo>
                    <a:pt x="2679" y="3832"/>
                  </a:lnTo>
                  <a:lnTo>
                    <a:pt x="2494" y="3759"/>
                  </a:lnTo>
                  <a:lnTo>
                    <a:pt x="2313" y="3677"/>
                  </a:lnTo>
                  <a:lnTo>
                    <a:pt x="2137" y="3586"/>
                  </a:lnTo>
                  <a:lnTo>
                    <a:pt x="1967" y="3488"/>
                  </a:lnTo>
                  <a:lnTo>
                    <a:pt x="1800" y="3382"/>
                  </a:lnTo>
                  <a:lnTo>
                    <a:pt x="1640" y="3268"/>
                  </a:lnTo>
                  <a:lnTo>
                    <a:pt x="1486" y="3148"/>
                  </a:lnTo>
                  <a:lnTo>
                    <a:pt x="1338" y="3019"/>
                  </a:lnTo>
                  <a:lnTo>
                    <a:pt x="1196" y="2884"/>
                  </a:lnTo>
                  <a:lnTo>
                    <a:pt x="1061" y="2742"/>
                  </a:lnTo>
                  <a:lnTo>
                    <a:pt x="933" y="2594"/>
                  </a:lnTo>
                  <a:lnTo>
                    <a:pt x="812" y="2440"/>
                  </a:lnTo>
                  <a:lnTo>
                    <a:pt x="698" y="2280"/>
                  </a:lnTo>
                  <a:lnTo>
                    <a:pt x="592" y="2114"/>
                  </a:lnTo>
                  <a:lnTo>
                    <a:pt x="493" y="1943"/>
                  </a:lnTo>
                  <a:lnTo>
                    <a:pt x="403" y="1768"/>
                  </a:lnTo>
                  <a:lnTo>
                    <a:pt x="321" y="1587"/>
                  </a:lnTo>
                  <a:lnTo>
                    <a:pt x="248" y="1401"/>
                  </a:lnTo>
                  <a:lnTo>
                    <a:pt x="184" y="1212"/>
                  </a:lnTo>
                  <a:lnTo>
                    <a:pt x="129" y="1019"/>
                  </a:lnTo>
                  <a:lnTo>
                    <a:pt x="83" y="821"/>
                  </a:lnTo>
                  <a:lnTo>
                    <a:pt x="47" y="620"/>
                  </a:lnTo>
                  <a:lnTo>
                    <a:pt x="21" y="416"/>
                  </a:lnTo>
                  <a:lnTo>
                    <a:pt x="5" y="209"/>
                  </a:lnTo>
                  <a:lnTo>
                    <a:pt x="0" y="0"/>
                  </a:lnTo>
                  <a:lnTo>
                    <a:pt x="2040" y="0"/>
                  </a:lnTo>
                  <a:lnTo>
                    <a:pt x="2043" y="104"/>
                  </a:lnTo>
                  <a:lnTo>
                    <a:pt x="2051" y="207"/>
                  </a:lnTo>
                  <a:lnTo>
                    <a:pt x="2064" y="309"/>
                  </a:lnTo>
                  <a:lnTo>
                    <a:pt x="2082" y="409"/>
                  </a:lnTo>
                  <a:lnTo>
                    <a:pt x="2105" y="507"/>
                  </a:lnTo>
                  <a:lnTo>
                    <a:pt x="2133" y="604"/>
                  </a:lnTo>
                  <a:lnTo>
                    <a:pt x="2164" y="699"/>
                  </a:lnTo>
                  <a:lnTo>
                    <a:pt x="2201" y="791"/>
                  </a:lnTo>
                  <a:lnTo>
                    <a:pt x="2243" y="881"/>
                  </a:lnTo>
                  <a:lnTo>
                    <a:pt x="2288" y="969"/>
                  </a:lnTo>
                  <a:lnTo>
                    <a:pt x="2337" y="1055"/>
                  </a:lnTo>
                  <a:lnTo>
                    <a:pt x="2391" y="1137"/>
                  </a:lnTo>
                  <a:lnTo>
                    <a:pt x="2448" y="1217"/>
                  </a:lnTo>
                  <a:lnTo>
                    <a:pt x="2508" y="1294"/>
                  </a:lnTo>
                  <a:lnTo>
                    <a:pt x="2572" y="1369"/>
                  </a:lnTo>
                  <a:lnTo>
                    <a:pt x="2641" y="1439"/>
                  </a:lnTo>
                  <a:lnTo>
                    <a:pt x="2711" y="1508"/>
                  </a:lnTo>
                  <a:lnTo>
                    <a:pt x="2786" y="1572"/>
                  </a:lnTo>
                  <a:lnTo>
                    <a:pt x="2863" y="1632"/>
                  </a:lnTo>
                  <a:lnTo>
                    <a:pt x="2943" y="1689"/>
                  </a:lnTo>
                  <a:lnTo>
                    <a:pt x="3025" y="1743"/>
                  </a:lnTo>
                  <a:lnTo>
                    <a:pt x="3111" y="1792"/>
                  </a:lnTo>
                  <a:lnTo>
                    <a:pt x="3199" y="1838"/>
                  </a:lnTo>
                  <a:lnTo>
                    <a:pt x="3290" y="1879"/>
                  </a:lnTo>
                  <a:lnTo>
                    <a:pt x="3381" y="1916"/>
                  </a:lnTo>
                  <a:lnTo>
                    <a:pt x="3476" y="1948"/>
                  </a:lnTo>
                  <a:lnTo>
                    <a:pt x="3573" y="1976"/>
                  </a:lnTo>
                  <a:lnTo>
                    <a:pt x="3671" y="1998"/>
                  </a:lnTo>
                  <a:lnTo>
                    <a:pt x="3771" y="2017"/>
                  </a:lnTo>
                  <a:lnTo>
                    <a:pt x="3873" y="2030"/>
                  </a:lnTo>
                  <a:lnTo>
                    <a:pt x="3976" y="2037"/>
                  </a:lnTo>
                  <a:lnTo>
                    <a:pt x="4080" y="2040"/>
                  </a:lnTo>
                  <a:lnTo>
                    <a:pt x="4186" y="2037"/>
                  </a:lnTo>
                  <a:lnTo>
                    <a:pt x="4289" y="2030"/>
                  </a:lnTo>
                  <a:lnTo>
                    <a:pt x="4392" y="2017"/>
                  </a:lnTo>
                  <a:lnTo>
                    <a:pt x="4492" y="1998"/>
                  </a:lnTo>
                  <a:lnTo>
                    <a:pt x="4591" y="1976"/>
                  </a:lnTo>
                  <a:lnTo>
                    <a:pt x="4688" y="1948"/>
                  </a:lnTo>
                  <a:lnTo>
                    <a:pt x="4784" y="1916"/>
                  </a:lnTo>
                  <a:lnTo>
                    <a:pt x="4876" y="1879"/>
                  </a:lnTo>
                  <a:lnTo>
                    <a:pt x="4966" y="1838"/>
                  </a:lnTo>
                  <a:lnTo>
                    <a:pt x="5054" y="1792"/>
                  </a:lnTo>
                  <a:lnTo>
                    <a:pt x="5140" y="1743"/>
                  </a:lnTo>
                  <a:lnTo>
                    <a:pt x="5222" y="1689"/>
                  </a:lnTo>
                  <a:lnTo>
                    <a:pt x="5303" y="1632"/>
                  </a:lnTo>
                  <a:lnTo>
                    <a:pt x="5379" y="1572"/>
                  </a:lnTo>
                  <a:lnTo>
                    <a:pt x="5454" y="1508"/>
                  </a:lnTo>
                  <a:lnTo>
                    <a:pt x="5524" y="1439"/>
                  </a:lnTo>
                  <a:lnTo>
                    <a:pt x="5592" y="1369"/>
                  </a:lnTo>
                  <a:lnTo>
                    <a:pt x="5656" y="1294"/>
                  </a:lnTo>
                  <a:lnTo>
                    <a:pt x="5716" y="1217"/>
                  </a:lnTo>
                  <a:lnTo>
                    <a:pt x="5773" y="1137"/>
                  </a:lnTo>
                  <a:lnTo>
                    <a:pt x="5826" y="1055"/>
                  </a:lnTo>
                  <a:lnTo>
                    <a:pt x="5875" y="969"/>
                  </a:lnTo>
                  <a:lnTo>
                    <a:pt x="5920" y="881"/>
                  </a:lnTo>
                  <a:lnTo>
                    <a:pt x="5961" y="791"/>
                  </a:lnTo>
                  <a:lnTo>
                    <a:pt x="5997" y="699"/>
                  </a:lnTo>
                  <a:lnTo>
                    <a:pt x="6029" y="604"/>
                  </a:lnTo>
                  <a:lnTo>
                    <a:pt x="6057" y="507"/>
                  </a:lnTo>
                  <a:lnTo>
                    <a:pt x="6079" y="409"/>
                  </a:lnTo>
                  <a:lnTo>
                    <a:pt x="6097" y="309"/>
                  </a:lnTo>
                  <a:lnTo>
                    <a:pt x="6110" y="207"/>
                  </a:lnTo>
                  <a:lnTo>
                    <a:pt x="6118" y="104"/>
                  </a:lnTo>
                  <a:lnTo>
                    <a:pt x="6120" y="0"/>
                  </a:lnTo>
                  <a:lnTo>
                    <a:pt x="816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319" name="Freeform 25"/>
            <p:cNvSpPr>
              <a:spLocks noChangeAspect="1"/>
            </p:cNvSpPr>
            <p:nvPr/>
          </p:nvSpPr>
          <p:spPr bwMode="auto">
            <a:xfrm>
              <a:off x="454" y="227"/>
              <a:ext cx="192" cy="192"/>
            </a:xfrm>
            <a:custGeom>
              <a:avLst/>
              <a:gdLst>
                <a:gd name="T0" fmla="*/ 2878 w 8160"/>
                <a:gd name="T1" fmla="*/ 8160 h 8160"/>
                <a:gd name="T2" fmla="*/ 0 w 8160"/>
                <a:gd name="T3" fmla="*/ 8160 h 8160"/>
                <a:gd name="T4" fmla="*/ 8160 w 8160"/>
                <a:gd name="T5" fmla="*/ 0 h 8160"/>
                <a:gd name="T6" fmla="*/ 8160 w 8160"/>
                <a:gd name="T7" fmla="*/ 2892 h 8160"/>
                <a:gd name="T8" fmla="*/ 2878 w 8160"/>
                <a:gd name="T9" fmla="*/ 8160 h 8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60"/>
                <a:gd name="T16" fmla="*/ 0 h 8160"/>
                <a:gd name="T17" fmla="*/ 8160 w 8160"/>
                <a:gd name="T18" fmla="*/ 8160 h 81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60" h="8160">
                  <a:moveTo>
                    <a:pt x="2878" y="8160"/>
                  </a:moveTo>
                  <a:lnTo>
                    <a:pt x="0" y="8160"/>
                  </a:lnTo>
                  <a:lnTo>
                    <a:pt x="8160" y="0"/>
                  </a:lnTo>
                  <a:lnTo>
                    <a:pt x="8160" y="2892"/>
                  </a:lnTo>
                  <a:lnTo>
                    <a:pt x="2878" y="81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/>
          <p:cNvSpPr txBox="1">
            <a:spLocks/>
          </p:cNvSpPr>
          <p:nvPr/>
        </p:nvSpPr>
        <p:spPr>
          <a:xfrm>
            <a:off x="1692275" y="1484313"/>
            <a:ext cx="6992938" cy="4233862"/>
          </a:xfrm>
          <a:prstGeom prst="rect">
            <a:avLst/>
          </a:prstGeom>
        </p:spPr>
        <p:txBody>
          <a:bodyPr/>
          <a:lstStyle/>
          <a:p>
            <a:pPr marL="341313" marR="0" lvl="0" indent="-341313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  <a:defRPr/>
            </a:pPr>
            <a:r>
              <a:rPr kumimoji="0" lang="da-DK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</p:txBody>
      </p:sp>
      <p:sp>
        <p:nvSpPr>
          <p:cNvPr id="4" name="Tekstboks 3"/>
          <p:cNvSpPr txBox="1"/>
          <p:nvPr/>
        </p:nvSpPr>
        <p:spPr>
          <a:xfrm>
            <a:off x="1763688" y="404664"/>
            <a:ext cx="5328592" cy="550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 err="1" smtClean="0">
                <a:solidFill>
                  <a:schemeClr val="tx2"/>
                </a:solidFill>
              </a:rPr>
              <a:t>Conclusion</a:t>
            </a:r>
            <a:endParaRPr lang="da-DK" sz="3200" dirty="0">
              <a:solidFill>
                <a:schemeClr val="tx2"/>
              </a:solidFill>
            </a:endParaRPr>
          </a:p>
        </p:txBody>
      </p:sp>
      <p:sp>
        <p:nvSpPr>
          <p:cNvPr id="5" name="Tekstboks 4"/>
          <p:cNvSpPr txBox="1"/>
          <p:nvPr/>
        </p:nvSpPr>
        <p:spPr>
          <a:xfrm>
            <a:off x="1115616" y="1196752"/>
            <a:ext cx="7632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da-DK" sz="1600" dirty="0" err="1" smtClean="0">
                <a:solidFill>
                  <a:schemeClr val="tx1"/>
                </a:solidFill>
              </a:rPr>
              <a:t>Inter-row</a:t>
            </a:r>
            <a:r>
              <a:rPr lang="da-DK" sz="1600" dirty="0" smtClean="0">
                <a:solidFill>
                  <a:schemeClr val="tx1"/>
                </a:solidFill>
              </a:rPr>
              <a:t> </a:t>
            </a:r>
            <a:r>
              <a:rPr lang="da-DK" sz="1600" dirty="0" err="1" smtClean="0">
                <a:solidFill>
                  <a:schemeClr val="tx1"/>
                </a:solidFill>
              </a:rPr>
              <a:t>cultivation</a:t>
            </a:r>
            <a:r>
              <a:rPr lang="da-DK" sz="1600" dirty="0" smtClean="0">
                <a:solidFill>
                  <a:schemeClr val="tx1"/>
                </a:solidFill>
              </a:rPr>
              <a:t> for </a:t>
            </a:r>
            <a:r>
              <a:rPr lang="da-DK" sz="1600" dirty="0" err="1" smtClean="0">
                <a:solidFill>
                  <a:schemeClr val="tx1"/>
                </a:solidFill>
              </a:rPr>
              <a:t>mechanical</a:t>
            </a:r>
            <a:r>
              <a:rPr lang="da-DK" sz="1600" dirty="0" smtClean="0">
                <a:solidFill>
                  <a:schemeClr val="tx1"/>
                </a:solidFill>
              </a:rPr>
              <a:t> </a:t>
            </a:r>
            <a:r>
              <a:rPr lang="da-DK" sz="1600" dirty="0" err="1" smtClean="0">
                <a:solidFill>
                  <a:schemeClr val="tx1"/>
                </a:solidFill>
              </a:rPr>
              <a:t>weed</a:t>
            </a:r>
            <a:r>
              <a:rPr lang="da-DK" sz="1600" dirty="0" smtClean="0">
                <a:solidFill>
                  <a:schemeClr val="tx1"/>
                </a:solidFill>
              </a:rPr>
              <a:t> </a:t>
            </a:r>
            <a:r>
              <a:rPr lang="da-DK" sz="1600" dirty="0" err="1" smtClean="0">
                <a:solidFill>
                  <a:schemeClr val="tx1"/>
                </a:solidFill>
              </a:rPr>
              <a:t>control</a:t>
            </a:r>
            <a:r>
              <a:rPr lang="da-DK" sz="1600" dirty="0" smtClean="0">
                <a:solidFill>
                  <a:schemeClr val="tx1"/>
                </a:solidFill>
              </a:rPr>
              <a:t> is an </a:t>
            </a:r>
            <a:r>
              <a:rPr lang="da-DK" sz="1600" dirty="0" err="1" smtClean="0">
                <a:solidFill>
                  <a:schemeClr val="tx1"/>
                </a:solidFill>
              </a:rPr>
              <a:t>important</a:t>
            </a:r>
            <a:r>
              <a:rPr lang="da-DK" sz="1600" dirty="0" smtClean="0">
                <a:solidFill>
                  <a:schemeClr val="tx1"/>
                </a:solidFill>
              </a:rPr>
              <a:t> </a:t>
            </a:r>
            <a:r>
              <a:rPr lang="da-DK" sz="1600" dirty="0" err="1" smtClean="0">
                <a:solidFill>
                  <a:schemeClr val="tx1"/>
                </a:solidFill>
              </a:rPr>
              <a:t>IPM-tool</a:t>
            </a:r>
            <a:r>
              <a:rPr lang="da-DK" sz="1600" dirty="0" smtClean="0">
                <a:solidFill>
                  <a:schemeClr val="tx1"/>
                </a:solidFill>
              </a:rPr>
              <a:t> for </a:t>
            </a:r>
            <a:r>
              <a:rPr lang="da-DK" sz="1600" dirty="0" err="1" smtClean="0">
                <a:solidFill>
                  <a:schemeClr val="tx1"/>
                </a:solidFill>
              </a:rPr>
              <a:t>winter</a:t>
            </a:r>
            <a:r>
              <a:rPr lang="da-DK" sz="1600" dirty="0" smtClean="0">
                <a:solidFill>
                  <a:schemeClr val="tx1"/>
                </a:solidFill>
              </a:rPr>
              <a:t> </a:t>
            </a:r>
            <a:r>
              <a:rPr lang="da-DK" sz="1600" dirty="0" err="1" smtClean="0">
                <a:solidFill>
                  <a:schemeClr val="tx1"/>
                </a:solidFill>
              </a:rPr>
              <a:t>oilseed</a:t>
            </a:r>
            <a:r>
              <a:rPr lang="da-DK" sz="1600" dirty="0" smtClean="0">
                <a:solidFill>
                  <a:schemeClr val="tx1"/>
                </a:solidFill>
              </a:rPr>
              <a:t> </a:t>
            </a:r>
            <a:r>
              <a:rPr lang="da-DK" sz="1600" dirty="0" err="1" smtClean="0">
                <a:solidFill>
                  <a:schemeClr val="tx1"/>
                </a:solidFill>
              </a:rPr>
              <a:t>rape</a:t>
            </a:r>
            <a:r>
              <a:rPr lang="da-DK" sz="1600" dirty="0" smtClean="0">
                <a:solidFill>
                  <a:schemeClr val="tx1"/>
                </a:solidFill>
              </a:rPr>
              <a:t> and </a:t>
            </a:r>
            <a:r>
              <a:rPr lang="da-DK" sz="1600" dirty="0" err="1" smtClean="0">
                <a:solidFill>
                  <a:schemeClr val="tx1"/>
                </a:solidFill>
              </a:rPr>
              <a:t>can</a:t>
            </a:r>
            <a:r>
              <a:rPr lang="da-DK" sz="1600" dirty="0" smtClean="0">
                <a:solidFill>
                  <a:schemeClr val="tx1"/>
                </a:solidFill>
              </a:rPr>
              <a:t> in </a:t>
            </a:r>
            <a:r>
              <a:rPr lang="da-DK" sz="1600" dirty="0" err="1" smtClean="0">
                <a:solidFill>
                  <a:schemeClr val="tx1"/>
                </a:solidFill>
              </a:rPr>
              <a:t>many</a:t>
            </a:r>
            <a:r>
              <a:rPr lang="da-DK" sz="1600" dirty="0" smtClean="0">
                <a:solidFill>
                  <a:schemeClr val="tx1"/>
                </a:solidFill>
              </a:rPr>
              <a:t> case </a:t>
            </a:r>
            <a:r>
              <a:rPr lang="da-DK" sz="1600" dirty="0" err="1" smtClean="0">
                <a:solidFill>
                  <a:schemeClr val="tx1"/>
                </a:solidFill>
              </a:rPr>
              <a:t>provide</a:t>
            </a:r>
            <a:r>
              <a:rPr lang="da-DK" sz="1600" dirty="0" smtClean="0">
                <a:solidFill>
                  <a:schemeClr val="tx1"/>
                </a:solidFill>
              </a:rPr>
              <a:t> sufficient </a:t>
            </a:r>
            <a:r>
              <a:rPr lang="da-DK" sz="1600" dirty="0" err="1" smtClean="0">
                <a:solidFill>
                  <a:schemeClr val="tx1"/>
                </a:solidFill>
              </a:rPr>
              <a:t>weed</a:t>
            </a:r>
            <a:r>
              <a:rPr lang="da-DK" sz="1600" dirty="0" smtClean="0">
                <a:solidFill>
                  <a:schemeClr val="tx1"/>
                </a:solidFill>
              </a:rPr>
              <a:t> </a:t>
            </a:r>
            <a:r>
              <a:rPr lang="da-DK" sz="1600" dirty="0" err="1" smtClean="0">
                <a:solidFill>
                  <a:schemeClr val="tx1"/>
                </a:solidFill>
              </a:rPr>
              <a:t>control</a:t>
            </a:r>
            <a:r>
              <a:rPr lang="da-DK" sz="1600" dirty="0" smtClean="0">
                <a:solidFill>
                  <a:schemeClr val="tx1"/>
                </a:solidFill>
              </a:rPr>
              <a:t>. </a:t>
            </a:r>
            <a:r>
              <a:rPr lang="da-DK" sz="1600" dirty="0" err="1" smtClean="0">
                <a:solidFill>
                  <a:schemeClr val="tx1"/>
                </a:solidFill>
              </a:rPr>
              <a:t>Supplementary</a:t>
            </a:r>
            <a:r>
              <a:rPr lang="da-DK" sz="1600" dirty="0" smtClean="0">
                <a:solidFill>
                  <a:schemeClr val="tx1"/>
                </a:solidFill>
              </a:rPr>
              <a:t> </a:t>
            </a:r>
            <a:r>
              <a:rPr lang="da-DK" sz="1600" dirty="0" err="1" smtClean="0">
                <a:solidFill>
                  <a:schemeClr val="tx1"/>
                </a:solidFill>
              </a:rPr>
              <a:t>intra-row</a:t>
            </a:r>
            <a:r>
              <a:rPr lang="da-DK" sz="1600" dirty="0" smtClean="0">
                <a:solidFill>
                  <a:schemeClr val="tx1"/>
                </a:solidFill>
              </a:rPr>
              <a:t> </a:t>
            </a:r>
            <a:r>
              <a:rPr lang="da-DK" sz="1600" dirty="0" err="1" smtClean="0">
                <a:solidFill>
                  <a:schemeClr val="tx1"/>
                </a:solidFill>
              </a:rPr>
              <a:t>control</a:t>
            </a:r>
            <a:r>
              <a:rPr lang="da-DK" sz="1600" dirty="0" smtClean="0">
                <a:solidFill>
                  <a:schemeClr val="tx1"/>
                </a:solidFill>
              </a:rPr>
              <a:t> </a:t>
            </a:r>
            <a:r>
              <a:rPr lang="da-DK" sz="1600" dirty="0" err="1" smtClean="0">
                <a:solidFill>
                  <a:schemeClr val="tx1"/>
                </a:solidFill>
              </a:rPr>
              <a:t>with</a:t>
            </a:r>
            <a:r>
              <a:rPr lang="da-DK" sz="1600" dirty="0" smtClean="0">
                <a:solidFill>
                  <a:schemeClr val="tx1"/>
                </a:solidFill>
              </a:rPr>
              <a:t> </a:t>
            </a:r>
            <a:r>
              <a:rPr lang="da-DK" sz="1600" dirty="0" err="1" smtClean="0">
                <a:solidFill>
                  <a:schemeClr val="tx1"/>
                </a:solidFill>
              </a:rPr>
              <a:t>herbicides</a:t>
            </a:r>
            <a:r>
              <a:rPr lang="da-DK" sz="1600" dirty="0" smtClean="0">
                <a:solidFill>
                  <a:schemeClr val="tx1"/>
                </a:solidFill>
              </a:rPr>
              <a:t> </a:t>
            </a:r>
            <a:r>
              <a:rPr lang="da-DK" sz="1600" dirty="0" err="1" smtClean="0">
                <a:solidFill>
                  <a:schemeClr val="tx1"/>
                </a:solidFill>
              </a:rPr>
              <a:t>may</a:t>
            </a:r>
            <a:r>
              <a:rPr lang="da-DK" sz="1600" dirty="0" smtClean="0">
                <a:solidFill>
                  <a:schemeClr val="tx1"/>
                </a:solidFill>
              </a:rPr>
              <a:t> </a:t>
            </a:r>
            <a:r>
              <a:rPr lang="da-DK" sz="1600" dirty="0" err="1" smtClean="0">
                <a:solidFill>
                  <a:schemeClr val="tx1"/>
                </a:solidFill>
              </a:rPr>
              <a:t>be</a:t>
            </a:r>
            <a:r>
              <a:rPr lang="da-DK" sz="1600" dirty="0" smtClean="0">
                <a:solidFill>
                  <a:schemeClr val="tx1"/>
                </a:solidFill>
              </a:rPr>
              <a:t> </a:t>
            </a:r>
            <a:r>
              <a:rPr lang="da-DK" sz="1600" dirty="0" err="1" smtClean="0">
                <a:solidFill>
                  <a:schemeClr val="tx1"/>
                </a:solidFill>
              </a:rPr>
              <a:t>required</a:t>
            </a:r>
            <a:r>
              <a:rPr lang="da-DK" sz="1600" dirty="0" smtClean="0">
                <a:solidFill>
                  <a:schemeClr val="tx1"/>
                </a:solidFill>
              </a:rPr>
              <a:t> </a:t>
            </a:r>
            <a:r>
              <a:rPr lang="da-DK" sz="1600" dirty="0" err="1" smtClean="0">
                <a:solidFill>
                  <a:schemeClr val="tx1"/>
                </a:solidFill>
              </a:rPr>
              <a:t>where</a:t>
            </a:r>
            <a:r>
              <a:rPr lang="da-DK" sz="1600" dirty="0" smtClean="0">
                <a:solidFill>
                  <a:schemeClr val="tx1"/>
                </a:solidFill>
              </a:rPr>
              <a:t> </a:t>
            </a:r>
            <a:r>
              <a:rPr lang="da-DK" sz="1600" dirty="0" err="1" smtClean="0">
                <a:solidFill>
                  <a:schemeClr val="tx1"/>
                </a:solidFill>
              </a:rPr>
              <a:t>competitive</a:t>
            </a:r>
            <a:r>
              <a:rPr lang="da-DK" sz="1600" dirty="0" smtClean="0">
                <a:solidFill>
                  <a:schemeClr val="tx1"/>
                </a:solidFill>
              </a:rPr>
              <a:t> </a:t>
            </a:r>
            <a:r>
              <a:rPr lang="da-DK" sz="1600" dirty="0" err="1" smtClean="0">
                <a:solidFill>
                  <a:schemeClr val="tx1"/>
                </a:solidFill>
              </a:rPr>
              <a:t>weeds</a:t>
            </a:r>
            <a:r>
              <a:rPr lang="da-DK" sz="1600" dirty="0" smtClean="0">
                <a:solidFill>
                  <a:schemeClr val="tx1"/>
                </a:solidFill>
              </a:rPr>
              <a:t> and </a:t>
            </a:r>
            <a:r>
              <a:rPr lang="da-DK" sz="1600" dirty="0" err="1" smtClean="0">
                <a:solidFill>
                  <a:schemeClr val="tx1"/>
                </a:solidFill>
              </a:rPr>
              <a:t>volounteers</a:t>
            </a:r>
            <a:r>
              <a:rPr lang="da-DK" sz="1600" dirty="0" smtClean="0">
                <a:solidFill>
                  <a:schemeClr val="tx1"/>
                </a:solidFill>
              </a:rPr>
              <a:t> </a:t>
            </a:r>
            <a:r>
              <a:rPr lang="da-DK" sz="1600" dirty="0" err="1" smtClean="0">
                <a:solidFill>
                  <a:schemeClr val="tx1"/>
                </a:solidFill>
              </a:rPr>
              <a:t>with</a:t>
            </a:r>
            <a:r>
              <a:rPr lang="da-DK" sz="1600" dirty="0" smtClean="0">
                <a:solidFill>
                  <a:schemeClr val="tx1"/>
                </a:solidFill>
              </a:rPr>
              <a:t> an </a:t>
            </a:r>
            <a:r>
              <a:rPr lang="da-DK" sz="1600" dirty="0" err="1" smtClean="0">
                <a:solidFill>
                  <a:schemeClr val="tx1"/>
                </a:solidFill>
              </a:rPr>
              <a:t>erect</a:t>
            </a:r>
            <a:r>
              <a:rPr lang="da-DK" sz="1600" dirty="0" smtClean="0">
                <a:solidFill>
                  <a:schemeClr val="tx1"/>
                </a:solidFill>
              </a:rPr>
              <a:t> </a:t>
            </a:r>
            <a:r>
              <a:rPr lang="da-DK" sz="1600" dirty="0" err="1" smtClean="0">
                <a:solidFill>
                  <a:schemeClr val="tx1"/>
                </a:solidFill>
              </a:rPr>
              <a:t>growth</a:t>
            </a:r>
            <a:r>
              <a:rPr lang="da-DK" sz="1600" dirty="0" smtClean="0">
                <a:solidFill>
                  <a:schemeClr val="tx1"/>
                </a:solidFill>
              </a:rPr>
              <a:t> habit </a:t>
            </a:r>
            <a:r>
              <a:rPr lang="da-DK" sz="1600" dirty="0" err="1" smtClean="0">
                <a:solidFill>
                  <a:schemeClr val="tx1"/>
                </a:solidFill>
              </a:rPr>
              <a:t>occur</a:t>
            </a:r>
            <a:r>
              <a:rPr lang="da-DK" sz="1600" dirty="0" smtClean="0">
                <a:solidFill>
                  <a:schemeClr val="tx1"/>
                </a:solidFill>
              </a:rPr>
              <a:t> in </a:t>
            </a:r>
            <a:r>
              <a:rPr lang="da-DK" sz="1600" dirty="0" err="1" smtClean="0">
                <a:solidFill>
                  <a:schemeClr val="tx1"/>
                </a:solidFill>
              </a:rPr>
              <a:t>high</a:t>
            </a:r>
            <a:r>
              <a:rPr lang="da-DK" sz="1600" dirty="0" smtClean="0">
                <a:solidFill>
                  <a:schemeClr val="tx1"/>
                </a:solidFill>
              </a:rPr>
              <a:t> </a:t>
            </a:r>
            <a:r>
              <a:rPr lang="da-DK" sz="1600" dirty="0" err="1" smtClean="0">
                <a:solidFill>
                  <a:schemeClr val="tx1"/>
                </a:solidFill>
              </a:rPr>
              <a:t>numbers</a:t>
            </a:r>
            <a:endParaRPr lang="da-DK" sz="1600" dirty="0">
              <a:solidFill>
                <a:schemeClr val="tx1"/>
              </a:solidFill>
            </a:endParaRPr>
          </a:p>
        </p:txBody>
      </p:sp>
      <p:pic>
        <p:nvPicPr>
          <p:cNvPr id="10" name="Billede 9" descr="Perfect_cro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2996952"/>
            <a:ext cx="2952328" cy="2214246"/>
          </a:xfrm>
          <a:prstGeom prst="rect">
            <a:avLst/>
          </a:prstGeom>
        </p:spPr>
      </p:pic>
      <p:sp>
        <p:nvSpPr>
          <p:cNvPr id="11" name="Tekstboks 10"/>
          <p:cNvSpPr txBox="1"/>
          <p:nvPr/>
        </p:nvSpPr>
        <p:spPr>
          <a:xfrm>
            <a:off x="899592" y="5301208"/>
            <a:ext cx="3024336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err="1" smtClean="0">
                <a:solidFill>
                  <a:schemeClr val="tx1"/>
                </a:solidFill>
              </a:rPr>
              <a:t>Inter-row</a:t>
            </a:r>
            <a:r>
              <a:rPr lang="da-DK" sz="1400" dirty="0" smtClean="0">
                <a:solidFill>
                  <a:schemeClr val="tx1"/>
                </a:solidFill>
              </a:rPr>
              <a:t> </a:t>
            </a:r>
            <a:r>
              <a:rPr lang="da-DK" sz="1400" dirty="0" err="1" smtClean="0">
                <a:solidFill>
                  <a:schemeClr val="tx1"/>
                </a:solidFill>
              </a:rPr>
              <a:t>cultivated</a:t>
            </a:r>
            <a:r>
              <a:rPr lang="da-DK" sz="1400" dirty="0" smtClean="0">
                <a:solidFill>
                  <a:schemeClr val="tx1"/>
                </a:solidFill>
              </a:rPr>
              <a:t> </a:t>
            </a:r>
            <a:r>
              <a:rPr lang="da-DK" sz="1400" dirty="0" err="1" smtClean="0">
                <a:solidFill>
                  <a:schemeClr val="tx1"/>
                </a:solidFill>
              </a:rPr>
              <a:t>oilseed</a:t>
            </a:r>
            <a:r>
              <a:rPr lang="da-DK" sz="1400" dirty="0" smtClean="0">
                <a:solidFill>
                  <a:schemeClr val="tx1"/>
                </a:solidFill>
              </a:rPr>
              <a:t> </a:t>
            </a:r>
            <a:r>
              <a:rPr lang="da-DK" sz="1400" dirty="0" err="1" smtClean="0">
                <a:solidFill>
                  <a:schemeClr val="tx1"/>
                </a:solidFill>
              </a:rPr>
              <a:t>rape</a:t>
            </a:r>
            <a:r>
              <a:rPr lang="da-DK" sz="1400" dirty="0" smtClean="0">
                <a:solidFill>
                  <a:schemeClr val="tx1"/>
                </a:solidFill>
              </a:rPr>
              <a:t> </a:t>
            </a:r>
            <a:r>
              <a:rPr lang="da-DK" sz="1400" dirty="0" err="1" smtClean="0">
                <a:solidFill>
                  <a:schemeClr val="tx1"/>
                </a:solidFill>
              </a:rPr>
              <a:t>on</a:t>
            </a:r>
            <a:r>
              <a:rPr lang="da-DK" sz="1400" dirty="0" smtClean="0">
                <a:solidFill>
                  <a:schemeClr val="tx1"/>
                </a:solidFill>
              </a:rPr>
              <a:t> 16 April 2014 – a </a:t>
            </a:r>
            <a:r>
              <a:rPr lang="da-DK" sz="1400" dirty="0" err="1" smtClean="0">
                <a:solidFill>
                  <a:schemeClr val="tx1"/>
                </a:solidFill>
              </a:rPr>
              <a:t>perfect</a:t>
            </a:r>
            <a:r>
              <a:rPr lang="da-DK" sz="1400" dirty="0" smtClean="0">
                <a:solidFill>
                  <a:schemeClr val="tx1"/>
                </a:solidFill>
              </a:rPr>
              <a:t> </a:t>
            </a:r>
            <a:r>
              <a:rPr lang="da-DK" sz="1400" dirty="0" err="1" smtClean="0">
                <a:solidFill>
                  <a:schemeClr val="tx1"/>
                </a:solidFill>
              </a:rPr>
              <a:t>crop</a:t>
            </a:r>
            <a:r>
              <a:rPr lang="da-DK" sz="1400" dirty="0" smtClean="0">
                <a:solidFill>
                  <a:schemeClr val="tx1"/>
                </a:solidFill>
              </a:rPr>
              <a:t>!</a:t>
            </a:r>
            <a:endParaRPr lang="da-DK" sz="14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2708920"/>
            <a:ext cx="4779615" cy="3597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/>
          <p:cNvSpPr txBox="1">
            <a:spLocks/>
          </p:cNvSpPr>
          <p:nvPr/>
        </p:nvSpPr>
        <p:spPr>
          <a:xfrm>
            <a:off x="1692275" y="1484313"/>
            <a:ext cx="6992938" cy="4233862"/>
          </a:xfrm>
          <a:prstGeom prst="rect">
            <a:avLst/>
          </a:prstGeom>
        </p:spPr>
        <p:txBody>
          <a:bodyPr/>
          <a:lstStyle/>
          <a:p>
            <a:pPr marL="341313" marR="0" lvl="0" indent="-341313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  <a:defRPr/>
            </a:pPr>
            <a:r>
              <a:rPr kumimoji="0" lang="da-DK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</p:txBody>
      </p:sp>
      <p:sp>
        <p:nvSpPr>
          <p:cNvPr id="9" name="Tekstboks 8"/>
          <p:cNvSpPr txBox="1"/>
          <p:nvPr/>
        </p:nvSpPr>
        <p:spPr>
          <a:xfrm>
            <a:off x="1763688" y="1556792"/>
            <a:ext cx="5688632" cy="3183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 smtClean="0">
                <a:solidFill>
                  <a:schemeClr val="tx1"/>
                </a:solidFill>
              </a:rPr>
              <a:t>Non-chemical</a:t>
            </a:r>
            <a:r>
              <a:rPr lang="da-DK" dirty="0" smtClean="0">
                <a:solidFill>
                  <a:schemeClr val="tx1"/>
                </a:solidFill>
              </a:rPr>
              <a:t> </a:t>
            </a:r>
            <a:r>
              <a:rPr lang="da-DK" dirty="0" err="1" smtClean="0">
                <a:solidFill>
                  <a:schemeClr val="tx1"/>
                </a:solidFill>
              </a:rPr>
              <a:t>weed</a:t>
            </a:r>
            <a:r>
              <a:rPr lang="da-DK" dirty="0" smtClean="0">
                <a:solidFill>
                  <a:schemeClr val="tx1"/>
                </a:solidFill>
              </a:rPr>
              <a:t> management </a:t>
            </a:r>
            <a:r>
              <a:rPr lang="da-DK" dirty="0" err="1" smtClean="0">
                <a:solidFill>
                  <a:schemeClr val="tx1"/>
                </a:solidFill>
              </a:rPr>
              <a:t>tactics</a:t>
            </a:r>
            <a:r>
              <a:rPr lang="da-DK" dirty="0" smtClean="0">
                <a:solidFill>
                  <a:schemeClr val="tx1"/>
                </a:solidFill>
              </a:rPr>
              <a:t> </a:t>
            </a:r>
            <a:r>
              <a:rPr lang="da-DK" dirty="0" err="1" smtClean="0">
                <a:solidFill>
                  <a:schemeClr val="tx1"/>
                </a:solidFill>
              </a:rPr>
              <a:t>are</a:t>
            </a:r>
            <a:r>
              <a:rPr lang="da-DK" dirty="0">
                <a:solidFill>
                  <a:schemeClr val="tx1"/>
                </a:solidFill>
              </a:rPr>
              <a:t> </a:t>
            </a:r>
            <a:r>
              <a:rPr lang="da-DK" dirty="0" err="1" smtClean="0">
                <a:solidFill>
                  <a:schemeClr val="tx1"/>
                </a:solidFill>
              </a:rPr>
              <a:t>important</a:t>
            </a:r>
            <a:r>
              <a:rPr lang="da-DK" dirty="0" smtClean="0">
                <a:solidFill>
                  <a:schemeClr val="tx1"/>
                </a:solidFill>
              </a:rPr>
              <a:t> for </a:t>
            </a:r>
            <a:r>
              <a:rPr lang="da-DK" dirty="0" err="1" smtClean="0">
                <a:solidFill>
                  <a:schemeClr val="tx1"/>
                </a:solidFill>
              </a:rPr>
              <a:t>implementing</a:t>
            </a:r>
            <a:r>
              <a:rPr lang="da-DK" dirty="0" smtClean="0">
                <a:solidFill>
                  <a:schemeClr val="tx1"/>
                </a:solidFill>
              </a:rPr>
              <a:t> the intentions of IPM </a:t>
            </a:r>
            <a:r>
              <a:rPr lang="da-DK" dirty="0" err="1" smtClean="0">
                <a:solidFill>
                  <a:schemeClr val="tx1"/>
                </a:solidFill>
              </a:rPr>
              <a:t>crop</a:t>
            </a:r>
            <a:r>
              <a:rPr lang="da-DK" dirty="0" smtClean="0">
                <a:solidFill>
                  <a:schemeClr val="tx1"/>
                </a:solidFill>
              </a:rPr>
              <a:t> </a:t>
            </a:r>
            <a:r>
              <a:rPr lang="da-DK" dirty="0" err="1" smtClean="0">
                <a:solidFill>
                  <a:schemeClr val="tx1"/>
                </a:solidFill>
              </a:rPr>
              <a:t>protection</a:t>
            </a:r>
            <a:r>
              <a:rPr lang="da-DK" dirty="0" smtClean="0">
                <a:solidFill>
                  <a:schemeClr val="tx1"/>
                </a:solidFill>
              </a:rPr>
              <a:t> </a:t>
            </a:r>
            <a:r>
              <a:rPr lang="da-DK" dirty="0" err="1" smtClean="0">
                <a:solidFill>
                  <a:schemeClr val="tx1"/>
                </a:solidFill>
              </a:rPr>
              <a:t>programmes</a:t>
            </a:r>
            <a:r>
              <a:rPr lang="da-DK" dirty="0" smtClean="0">
                <a:solidFill>
                  <a:schemeClr val="tx1"/>
                </a:solidFill>
              </a:rPr>
              <a:t> in </a:t>
            </a:r>
            <a:r>
              <a:rPr lang="da-DK" dirty="0" err="1" smtClean="0">
                <a:solidFill>
                  <a:schemeClr val="tx1"/>
                </a:solidFill>
              </a:rPr>
              <a:t>arable</a:t>
            </a:r>
            <a:r>
              <a:rPr lang="da-DK" dirty="0" smtClean="0">
                <a:solidFill>
                  <a:schemeClr val="tx1"/>
                </a:solidFill>
              </a:rPr>
              <a:t> </a:t>
            </a:r>
            <a:r>
              <a:rPr lang="da-DK" dirty="0" err="1" smtClean="0">
                <a:solidFill>
                  <a:schemeClr val="tx1"/>
                </a:solidFill>
              </a:rPr>
              <a:t>crops</a:t>
            </a:r>
            <a:endParaRPr lang="da-DK" dirty="0" smtClean="0">
              <a:solidFill>
                <a:schemeClr val="tx1"/>
              </a:solidFill>
            </a:endParaRPr>
          </a:p>
          <a:p>
            <a:endParaRPr lang="da-DK" dirty="0" smtClean="0">
              <a:solidFill>
                <a:schemeClr val="tx1"/>
              </a:solidFill>
            </a:endParaRPr>
          </a:p>
          <a:p>
            <a:endParaRPr lang="da-DK" dirty="0">
              <a:solidFill>
                <a:schemeClr val="tx1"/>
              </a:solidFill>
            </a:endParaRPr>
          </a:p>
          <a:p>
            <a:r>
              <a:rPr lang="da-DK" dirty="0" err="1" smtClean="0">
                <a:solidFill>
                  <a:schemeClr val="tx1"/>
                </a:solidFill>
              </a:rPr>
              <a:t>Mechanical</a:t>
            </a:r>
            <a:r>
              <a:rPr lang="da-DK" dirty="0" smtClean="0">
                <a:solidFill>
                  <a:schemeClr val="tx1"/>
                </a:solidFill>
              </a:rPr>
              <a:t> </a:t>
            </a:r>
            <a:r>
              <a:rPr lang="da-DK" dirty="0" err="1" smtClean="0">
                <a:solidFill>
                  <a:schemeClr val="tx1"/>
                </a:solidFill>
              </a:rPr>
              <a:t>weed</a:t>
            </a:r>
            <a:r>
              <a:rPr lang="da-DK" dirty="0" smtClean="0">
                <a:solidFill>
                  <a:schemeClr val="tx1"/>
                </a:solidFill>
              </a:rPr>
              <a:t> </a:t>
            </a:r>
            <a:r>
              <a:rPr lang="da-DK" dirty="0" err="1" smtClean="0">
                <a:solidFill>
                  <a:schemeClr val="tx1"/>
                </a:solidFill>
              </a:rPr>
              <a:t>control</a:t>
            </a:r>
            <a:r>
              <a:rPr lang="da-DK" dirty="0" smtClean="0">
                <a:solidFill>
                  <a:schemeClr val="tx1"/>
                </a:solidFill>
              </a:rPr>
              <a:t> </a:t>
            </a:r>
            <a:r>
              <a:rPr lang="da-DK" dirty="0" err="1" smtClean="0">
                <a:solidFill>
                  <a:schemeClr val="tx1"/>
                </a:solidFill>
              </a:rPr>
              <a:t>methods</a:t>
            </a:r>
            <a:r>
              <a:rPr lang="da-DK" dirty="0" smtClean="0">
                <a:solidFill>
                  <a:schemeClr val="tx1"/>
                </a:solidFill>
              </a:rPr>
              <a:t> </a:t>
            </a:r>
            <a:r>
              <a:rPr lang="da-DK" dirty="0" err="1" smtClean="0">
                <a:solidFill>
                  <a:schemeClr val="tx1"/>
                </a:solidFill>
              </a:rPr>
              <a:t>lead</a:t>
            </a:r>
            <a:r>
              <a:rPr lang="da-DK" dirty="0" smtClean="0">
                <a:solidFill>
                  <a:schemeClr val="tx1"/>
                </a:solidFill>
              </a:rPr>
              <a:t> to </a:t>
            </a:r>
            <a:r>
              <a:rPr lang="da-DK" dirty="0" err="1" smtClean="0">
                <a:solidFill>
                  <a:schemeClr val="tx1"/>
                </a:solidFill>
              </a:rPr>
              <a:t>less</a:t>
            </a:r>
            <a:r>
              <a:rPr lang="da-DK" dirty="0" smtClean="0">
                <a:solidFill>
                  <a:schemeClr val="tx1"/>
                </a:solidFill>
              </a:rPr>
              <a:t> </a:t>
            </a:r>
            <a:r>
              <a:rPr lang="da-DK" dirty="0" err="1" smtClean="0">
                <a:solidFill>
                  <a:schemeClr val="tx1"/>
                </a:solidFill>
              </a:rPr>
              <a:t>reliance</a:t>
            </a:r>
            <a:r>
              <a:rPr lang="da-DK" dirty="0" smtClean="0">
                <a:solidFill>
                  <a:schemeClr val="tx1"/>
                </a:solidFill>
              </a:rPr>
              <a:t> </a:t>
            </a:r>
            <a:r>
              <a:rPr lang="da-DK" dirty="0" err="1" smtClean="0">
                <a:solidFill>
                  <a:schemeClr val="tx1"/>
                </a:solidFill>
              </a:rPr>
              <a:t>on</a:t>
            </a:r>
            <a:r>
              <a:rPr lang="da-DK" dirty="0" smtClean="0">
                <a:solidFill>
                  <a:schemeClr val="tx1"/>
                </a:solidFill>
              </a:rPr>
              <a:t> </a:t>
            </a:r>
            <a:r>
              <a:rPr lang="da-DK" dirty="0" err="1" smtClean="0">
                <a:solidFill>
                  <a:schemeClr val="tx1"/>
                </a:solidFill>
              </a:rPr>
              <a:t>herbicides</a:t>
            </a:r>
            <a:r>
              <a:rPr lang="da-DK" dirty="0" smtClean="0">
                <a:solidFill>
                  <a:schemeClr val="tx1"/>
                </a:solidFill>
              </a:rPr>
              <a:t> and </a:t>
            </a:r>
            <a:r>
              <a:rPr lang="da-DK" dirty="0" err="1" smtClean="0">
                <a:solidFill>
                  <a:schemeClr val="tx1"/>
                </a:solidFill>
              </a:rPr>
              <a:t>reduce</a:t>
            </a:r>
            <a:r>
              <a:rPr lang="da-DK" dirty="0" smtClean="0">
                <a:solidFill>
                  <a:schemeClr val="tx1"/>
                </a:solidFill>
              </a:rPr>
              <a:t> </a:t>
            </a:r>
            <a:r>
              <a:rPr lang="da-DK" dirty="0" err="1" smtClean="0">
                <a:solidFill>
                  <a:schemeClr val="tx1"/>
                </a:solidFill>
              </a:rPr>
              <a:t>adverse</a:t>
            </a:r>
            <a:r>
              <a:rPr lang="da-DK" dirty="0" smtClean="0">
                <a:solidFill>
                  <a:schemeClr val="tx1"/>
                </a:solidFill>
              </a:rPr>
              <a:t> </a:t>
            </a:r>
            <a:r>
              <a:rPr lang="da-DK" dirty="0" err="1" smtClean="0">
                <a:solidFill>
                  <a:schemeClr val="tx1"/>
                </a:solidFill>
              </a:rPr>
              <a:t>side-effects</a:t>
            </a:r>
            <a:r>
              <a:rPr lang="da-DK" dirty="0" smtClean="0">
                <a:solidFill>
                  <a:schemeClr val="tx1"/>
                </a:solidFill>
              </a:rPr>
              <a:t> from </a:t>
            </a:r>
            <a:r>
              <a:rPr lang="da-DK" dirty="0" err="1" smtClean="0">
                <a:solidFill>
                  <a:schemeClr val="tx1"/>
                </a:solidFill>
              </a:rPr>
              <a:t>herbicide</a:t>
            </a:r>
            <a:r>
              <a:rPr lang="da-DK" dirty="0" smtClean="0">
                <a:solidFill>
                  <a:schemeClr val="tx1"/>
                </a:solidFill>
              </a:rPr>
              <a:t> </a:t>
            </a:r>
            <a:r>
              <a:rPr lang="da-DK" dirty="0" err="1" smtClean="0">
                <a:solidFill>
                  <a:schemeClr val="tx1"/>
                </a:solidFill>
              </a:rPr>
              <a:t>use</a:t>
            </a:r>
            <a:r>
              <a:rPr lang="da-DK" dirty="0" smtClean="0">
                <a:solidFill>
                  <a:schemeClr val="tx1"/>
                </a:solidFill>
              </a:rPr>
              <a:t> </a:t>
            </a:r>
          </a:p>
          <a:p>
            <a:endParaRPr lang="da-DK" dirty="0">
              <a:solidFill>
                <a:schemeClr val="tx1"/>
              </a:solidFill>
            </a:endParaRPr>
          </a:p>
          <a:p>
            <a:endParaRPr lang="da-DK" dirty="0" smtClean="0">
              <a:solidFill>
                <a:schemeClr val="tx1"/>
              </a:solidFill>
            </a:endParaRPr>
          </a:p>
          <a:p>
            <a:r>
              <a:rPr lang="da-DK" dirty="0" err="1" smtClean="0">
                <a:solidFill>
                  <a:schemeClr val="tx1"/>
                </a:solidFill>
              </a:rPr>
              <a:t>Inter-row</a:t>
            </a:r>
            <a:r>
              <a:rPr lang="da-DK" dirty="0" smtClean="0">
                <a:solidFill>
                  <a:schemeClr val="tx1"/>
                </a:solidFill>
              </a:rPr>
              <a:t> </a:t>
            </a:r>
            <a:r>
              <a:rPr lang="da-DK" dirty="0" err="1" smtClean="0">
                <a:solidFill>
                  <a:schemeClr val="tx1"/>
                </a:solidFill>
              </a:rPr>
              <a:t>cultivation</a:t>
            </a:r>
            <a:r>
              <a:rPr lang="da-DK" dirty="0" smtClean="0">
                <a:solidFill>
                  <a:schemeClr val="tx1"/>
                </a:solidFill>
              </a:rPr>
              <a:t> has </a:t>
            </a:r>
            <a:r>
              <a:rPr lang="da-DK" dirty="0" err="1" smtClean="0">
                <a:solidFill>
                  <a:schemeClr val="tx1"/>
                </a:solidFill>
              </a:rPr>
              <a:t>shown</a:t>
            </a:r>
            <a:r>
              <a:rPr lang="da-DK" dirty="0" smtClean="0">
                <a:solidFill>
                  <a:schemeClr val="tx1"/>
                </a:solidFill>
              </a:rPr>
              <a:t> </a:t>
            </a:r>
            <a:r>
              <a:rPr lang="da-DK" dirty="0" err="1" smtClean="0">
                <a:solidFill>
                  <a:schemeClr val="tx1"/>
                </a:solidFill>
              </a:rPr>
              <a:t>promise</a:t>
            </a:r>
            <a:r>
              <a:rPr lang="da-DK" dirty="0" smtClean="0">
                <a:solidFill>
                  <a:schemeClr val="tx1"/>
                </a:solidFill>
              </a:rPr>
              <a:t> for </a:t>
            </a:r>
            <a:r>
              <a:rPr lang="da-DK" dirty="0" err="1" smtClean="0">
                <a:solidFill>
                  <a:schemeClr val="tx1"/>
                </a:solidFill>
              </a:rPr>
              <a:t>non-chemical</a:t>
            </a:r>
            <a:r>
              <a:rPr lang="da-DK" dirty="0" smtClean="0">
                <a:solidFill>
                  <a:schemeClr val="tx1"/>
                </a:solidFill>
              </a:rPr>
              <a:t> </a:t>
            </a:r>
            <a:r>
              <a:rPr lang="da-DK" dirty="0" err="1" smtClean="0">
                <a:solidFill>
                  <a:schemeClr val="tx1"/>
                </a:solidFill>
              </a:rPr>
              <a:t>weed</a:t>
            </a:r>
            <a:r>
              <a:rPr lang="da-DK" dirty="0" smtClean="0">
                <a:solidFill>
                  <a:schemeClr val="tx1"/>
                </a:solidFill>
              </a:rPr>
              <a:t> </a:t>
            </a:r>
            <a:r>
              <a:rPr lang="da-DK" dirty="0" err="1" smtClean="0">
                <a:solidFill>
                  <a:schemeClr val="tx1"/>
                </a:solidFill>
              </a:rPr>
              <a:t>control</a:t>
            </a:r>
            <a:r>
              <a:rPr lang="da-DK" dirty="0" smtClean="0">
                <a:solidFill>
                  <a:schemeClr val="tx1"/>
                </a:solidFill>
              </a:rPr>
              <a:t> in </a:t>
            </a:r>
            <a:r>
              <a:rPr lang="da-DK" dirty="0" err="1" smtClean="0">
                <a:solidFill>
                  <a:schemeClr val="tx1"/>
                </a:solidFill>
              </a:rPr>
              <a:t>winter</a:t>
            </a:r>
            <a:r>
              <a:rPr lang="da-DK" dirty="0" smtClean="0">
                <a:solidFill>
                  <a:schemeClr val="tx1"/>
                </a:solidFill>
              </a:rPr>
              <a:t> </a:t>
            </a:r>
            <a:r>
              <a:rPr lang="da-DK" dirty="0" err="1" smtClean="0">
                <a:solidFill>
                  <a:schemeClr val="tx1"/>
                </a:solidFill>
              </a:rPr>
              <a:t>oilseed</a:t>
            </a:r>
            <a:r>
              <a:rPr lang="da-DK" dirty="0" smtClean="0">
                <a:solidFill>
                  <a:schemeClr val="tx1"/>
                </a:solidFill>
              </a:rPr>
              <a:t> </a:t>
            </a:r>
            <a:r>
              <a:rPr lang="da-DK" dirty="0" err="1" smtClean="0">
                <a:solidFill>
                  <a:schemeClr val="tx1"/>
                </a:solidFill>
              </a:rPr>
              <a:t>rape</a:t>
            </a:r>
            <a:r>
              <a:rPr lang="da-DK" dirty="0" smtClean="0">
                <a:solidFill>
                  <a:schemeClr val="tx1"/>
                </a:solidFill>
              </a:rPr>
              <a:t>   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4" name="Tekstboks 3"/>
          <p:cNvSpPr txBox="1"/>
          <p:nvPr/>
        </p:nvSpPr>
        <p:spPr>
          <a:xfrm>
            <a:off x="827584" y="548680"/>
            <a:ext cx="7704856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>
                <a:solidFill>
                  <a:schemeClr val="tx1"/>
                </a:solidFill>
              </a:rPr>
              <a:t>Motivations for </a:t>
            </a:r>
            <a:r>
              <a:rPr lang="da-DK" sz="2400" b="1" dirty="0" err="1" smtClean="0">
                <a:solidFill>
                  <a:schemeClr val="tx1"/>
                </a:solidFill>
              </a:rPr>
              <a:t>employing</a:t>
            </a:r>
            <a:r>
              <a:rPr lang="da-DK" sz="2400" b="1" dirty="0" smtClean="0">
                <a:solidFill>
                  <a:schemeClr val="tx1"/>
                </a:solidFill>
              </a:rPr>
              <a:t> </a:t>
            </a:r>
            <a:r>
              <a:rPr lang="da-DK" sz="2400" b="1" dirty="0" err="1" smtClean="0">
                <a:solidFill>
                  <a:schemeClr val="tx1"/>
                </a:solidFill>
              </a:rPr>
              <a:t>mechanical</a:t>
            </a:r>
            <a:r>
              <a:rPr lang="da-DK" sz="2400" b="1" dirty="0" smtClean="0">
                <a:solidFill>
                  <a:schemeClr val="tx1"/>
                </a:solidFill>
              </a:rPr>
              <a:t> </a:t>
            </a:r>
            <a:r>
              <a:rPr lang="da-DK" sz="2400" b="1" dirty="0" err="1" smtClean="0">
                <a:solidFill>
                  <a:schemeClr val="tx1"/>
                </a:solidFill>
              </a:rPr>
              <a:t>weed</a:t>
            </a:r>
            <a:r>
              <a:rPr lang="da-DK" sz="2400" b="1" dirty="0" smtClean="0">
                <a:solidFill>
                  <a:schemeClr val="tx1"/>
                </a:solidFill>
              </a:rPr>
              <a:t> </a:t>
            </a:r>
            <a:r>
              <a:rPr lang="da-DK" sz="2400" b="1" dirty="0" err="1" smtClean="0">
                <a:solidFill>
                  <a:schemeClr val="tx1"/>
                </a:solidFill>
              </a:rPr>
              <a:t>control</a:t>
            </a:r>
            <a:endParaRPr lang="da-DK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/>
          <p:cNvSpPr txBox="1">
            <a:spLocks/>
          </p:cNvSpPr>
          <p:nvPr/>
        </p:nvSpPr>
        <p:spPr>
          <a:xfrm>
            <a:off x="1692275" y="1484313"/>
            <a:ext cx="6992938" cy="4233862"/>
          </a:xfrm>
          <a:prstGeom prst="rect">
            <a:avLst/>
          </a:prstGeom>
        </p:spPr>
        <p:txBody>
          <a:bodyPr/>
          <a:lstStyle/>
          <a:p>
            <a:pPr marL="341313" marR="0" lvl="0" indent="-341313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  <a:defRPr/>
            </a:pPr>
            <a:r>
              <a:rPr kumimoji="0" lang="da-DK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</p:txBody>
      </p:sp>
      <p:sp>
        <p:nvSpPr>
          <p:cNvPr id="9" name="Tekstboks 8"/>
          <p:cNvSpPr txBox="1"/>
          <p:nvPr/>
        </p:nvSpPr>
        <p:spPr>
          <a:xfrm>
            <a:off x="611560" y="332656"/>
            <a:ext cx="7776864" cy="66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b="1" dirty="0" smtClean="0">
                <a:solidFill>
                  <a:schemeClr val="tx1"/>
                </a:solidFill>
              </a:rPr>
              <a:t>Principal </a:t>
            </a:r>
            <a:r>
              <a:rPr lang="da-DK" sz="2000" b="1" dirty="0" err="1" smtClean="0">
                <a:solidFill>
                  <a:schemeClr val="tx1"/>
                </a:solidFill>
              </a:rPr>
              <a:t>weed</a:t>
            </a:r>
            <a:r>
              <a:rPr lang="da-DK" sz="2000" b="1" dirty="0" smtClean="0">
                <a:solidFill>
                  <a:schemeClr val="tx1"/>
                </a:solidFill>
              </a:rPr>
              <a:t> species </a:t>
            </a:r>
            <a:r>
              <a:rPr lang="da-DK" sz="2000" b="1" dirty="0" err="1" smtClean="0">
                <a:solidFill>
                  <a:schemeClr val="tx1"/>
                </a:solidFill>
              </a:rPr>
              <a:t>causing</a:t>
            </a:r>
            <a:r>
              <a:rPr lang="da-DK" sz="2000" b="1" dirty="0" smtClean="0">
                <a:solidFill>
                  <a:schemeClr val="tx1"/>
                </a:solidFill>
              </a:rPr>
              <a:t> problems in </a:t>
            </a:r>
            <a:r>
              <a:rPr lang="da-DK" sz="2000" b="1" dirty="0" err="1" smtClean="0">
                <a:solidFill>
                  <a:schemeClr val="tx1"/>
                </a:solidFill>
              </a:rPr>
              <a:t>winter</a:t>
            </a:r>
            <a:r>
              <a:rPr lang="da-DK" sz="2000" b="1" dirty="0" smtClean="0">
                <a:solidFill>
                  <a:schemeClr val="tx1"/>
                </a:solidFill>
              </a:rPr>
              <a:t> </a:t>
            </a:r>
            <a:r>
              <a:rPr lang="da-DK" sz="2000" b="1" dirty="0" err="1" smtClean="0">
                <a:solidFill>
                  <a:schemeClr val="tx1"/>
                </a:solidFill>
              </a:rPr>
              <a:t>oilseed</a:t>
            </a:r>
            <a:r>
              <a:rPr lang="da-DK" sz="2000" b="1" dirty="0" smtClean="0">
                <a:solidFill>
                  <a:schemeClr val="tx1"/>
                </a:solidFill>
              </a:rPr>
              <a:t> </a:t>
            </a:r>
            <a:r>
              <a:rPr lang="da-DK" sz="2000" b="1" dirty="0" err="1" smtClean="0">
                <a:solidFill>
                  <a:schemeClr val="tx1"/>
                </a:solidFill>
              </a:rPr>
              <a:t>rape</a:t>
            </a:r>
            <a:r>
              <a:rPr lang="da-DK" sz="2000" b="1" dirty="0" smtClean="0">
                <a:solidFill>
                  <a:schemeClr val="tx1"/>
                </a:solidFill>
              </a:rPr>
              <a:t> in </a:t>
            </a:r>
            <a:r>
              <a:rPr lang="da-DK" sz="2000" b="1" dirty="0" err="1" smtClean="0">
                <a:solidFill>
                  <a:schemeClr val="tx1"/>
                </a:solidFill>
              </a:rPr>
              <a:t>Northern</a:t>
            </a:r>
            <a:r>
              <a:rPr lang="da-DK" sz="2000" b="1" dirty="0" smtClean="0">
                <a:solidFill>
                  <a:schemeClr val="tx1"/>
                </a:solidFill>
              </a:rPr>
              <a:t> </a:t>
            </a:r>
            <a:r>
              <a:rPr lang="da-DK" sz="2000" b="1" dirty="0" err="1" smtClean="0">
                <a:solidFill>
                  <a:schemeClr val="tx1"/>
                </a:solidFill>
              </a:rPr>
              <a:t>Europe</a:t>
            </a:r>
            <a:r>
              <a:rPr lang="da-DK" sz="2000" b="1" dirty="0" smtClean="0">
                <a:solidFill>
                  <a:schemeClr val="tx1"/>
                </a:solidFill>
              </a:rPr>
              <a:t>  </a:t>
            </a:r>
            <a:endParaRPr lang="da-DK" sz="2000" b="1" dirty="0">
              <a:solidFill>
                <a:schemeClr val="tx1"/>
              </a:solidFill>
            </a:endParaRPr>
          </a:p>
        </p:txBody>
      </p:sp>
      <p:pic>
        <p:nvPicPr>
          <p:cNvPr id="5" name="Billede 4" descr="Agersennep_voks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1124744"/>
            <a:ext cx="935808" cy="1440160"/>
          </a:xfrm>
          <a:prstGeom prst="rect">
            <a:avLst/>
          </a:prstGeom>
        </p:spPr>
      </p:pic>
      <p:pic>
        <p:nvPicPr>
          <p:cNvPr id="6" name="Billede 5" descr="Alm. fuglegræs_vokse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1124744"/>
            <a:ext cx="1798088" cy="1892824"/>
          </a:xfrm>
          <a:prstGeom prst="rect">
            <a:avLst/>
          </a:prstGeom>
        </p:spPr>
      </p:pic>
      <p:pic>
        <p:nvPicPr>
          <p:cNvPr id="7" name="Billede 6" descr="Hyrdetaske_vokse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0" y="1124744"/>
            <a:ext cx="1590955" cy="2801136"/>
          </a:xfrm>
          <a:prstGeom prst="rect">
            <a:avLst/>
          </a:prstGeom>
        </p:spPr>
      </p:pic>
      <p:pic>
        <p:nvPicPr>
          <p:cNvPr id="11" name="Billede 10" descr="Lugtløs kamille_vokse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5856" y="5013176"/>
            <a:ext cx="1858140" cy="1291551"/>
          </a:xfrm>
          <a:prstGeom prst="rect">
            <a:avLst/>
          </a:prstGeom>
        </p:spPr>
      </p:pic>
      <p:pic>
        <p:nvPicPr>
          <p:cNvPr id="12" name="Billede 11" descr="Tvetand_vokse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96336" y="2996952"/>
            <a:ext cx="1302062" cy="1590292"/>
          </a:xfrm>
          <a:prstGeom prst="rect">
            <a:avLst/>
          </a:prstGeom>
        </p:spPr>
      </p:pic>
      <p:pic>
        <p:nvPicPr>
          <p:cNvPr id="13" name="Billede 12" descr="Pengeurt_vokse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84168" y="4365104"/>
            <a:ext cx="1310262" cy="1930912"/>
          </a:xfrm>
          <a:prstGeom prst="rect">
            <a:avLst/>
          </a:prstGeom>
        </p:spPr>
      </p:pic>
      <p:pic>
        <p:nvPicPr>
          <p:cNvPr id="14" name="Billede 13" descr="Storkronet ærenpris_voksen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16200000">
            <a:off x="3499871" y="3349001"/>
            <a:ext cx="905674" cy="1353704"/>
          </a:xfrm>
          <a:prstGeom prst="rect">
            <a:avLst/>
          </a:prstGeom>
        </p:spPr>
      </p:pic>
      <p:pic>
        <p:nvPicPr>
          <p:cNvPr id="4" name="Billede 3" descr="Enårig rapgræs_voksen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187624" y="764704"/>
            <a:ext cx="925247" cy="1386880"/>
          </a:xfrm>
          <a:prstGeom prst="rect">
            <a:avLst/>
          </a:prstGeom>
        </p:spPr>
      </p:pic>
      <p:sp>
        <p:nvSpPr>
          <p:cNvPr id="16" name="Tekstboks 15"/>
          <p:cNvSpPr txBox="1"/>
          <p:nvPr/>
        </p:nvSpPr>
        <p:spPr>
          <a:xfrm>
            <a:off x="1043608" y="2132856"/>
            <a:ext cx="1152128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i="1" dirty="0" err="1" smtClean="0">
                <a:solidFill>
                  <a:schemeClr val="tx1"/>
                </a:solidFill>
              </a:rPr>
              <a:t>Poa</a:t>
            </a:r>
            <a:r>
              <a:rPr lang="da-DK" sz="1200" i="1" dirty="0" smtClean="0">
                <a:solidFill>
                  <a:schemeClr val="tx1"/>
                </a:solidFill>
              </a:rPr>
              <a:t> annua</a:t>
            </a:r>
            <a:endParaRPr lang="da-DK" sz="1200" i="1" dirty="0">
              <a:solidFill>
                <a:schemeClr val="tx1"/>
              </a:solidFill>
            </a:endParaRPr>
          </a:p>
        </p:txBody>
      </p:sp>
      <p:sp>
        <p:nvSpPr>
          <p:cNvPr id="17" name="Tekstboks 16"/>
          <p:cNvSpPr txBox="1"/>
          <p:nvPr/>
        </p:nvSpPr>
        <p:spPr>
          <a:xfrm>
            <a:off x="2987824" y="2996952"/>
            <a:ext cx="1728192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i="1" dirty="0" err="1" smtClean="0">
                <a:solidFill>
                  <a:schemeClr val="tx1"/>
                </a:solidFill>
              </a:rPr>
              <a:t>Stellaria</a:t>
            </a:r>
            <a:r>
              <a:rPr lang="da-DK" sz="1200" i="1" dirty="0" smtClean="0">
                <a:solidFill>
                  <a:schemeClr val="tx1"/>
                </a:solidFill>
              </a:rPr>
              <a:t> media</a:t>
            </a:r>
            <a:endParaRPr lang="da-DK" sz="1200" i="1" dirty="0">
              <a:solidFill>
                <a:schemeClr val="tx1"/>
              </a:solidFill>
            </a:endParaRPr>
          </a:p>
        </p:txBody>
      </p:sp>
      <p:sp>
        <p:nvSpPr>
          <p:cNvPr id="18" name="Tekstboks 17"/>
          <p:cNvSpPr txBox="1"/>
          <p:nvPr/>
        </p:nvSpPr>
        <p:spPr>
          <a:xfrm>
            <a:off x="3131840" y="4509120"/>
            <a:ext cx="1728192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i="1" dirty="0" smtClean="0">
                <a:solidFill>
                  <a:schemeClr val="tx1"/>
                </a:solidFill>
              </a:rPr>
              <a:t>Veronica </a:t>
            </a:r>
            <a:r>
              <a:rPr lang="da-DK" sz="1200" i="1" dirty="0" err="1" smtClean="0">
                <a:solidFill>
                  <a:schemeClr val="tx1"/>
                </a:solidFill>
              </a:rPr>
              <a:t>persica</a:t>
            </a:r>
            <a:endParaRPr lang="da-DK" sz="1200" i="1" dirty="0">
              <a:solidFill>
                <a:schemeClr val="tx1"/>
              </a:solidFill>
            </a:endParaRPr>
          </a:p>
        </p:txBody>
      </p:sp>
      <p:pic>
        <p:nvPicPr>
          <p:cNvPr id="10" name="Billede 9" descr="Kornvalmue_ voksen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115616" y="2492896"/>
            <a:ext cx="1063418" cy="1645928"/>
          </a:xfrm>
          <a:prstGeom prst="rect">
            <a:avLst/>
          </a:prstGeom>
        </p:spPr>
      </p:pic>
      <p:sp>
        <p:nvSpPr>
          <p:cNvPr id="19" name="Tekstboks 18"/>
          <p:cNvSpPr txBox="1"/>
          <p:nvPr/>
        </p:nvSpPr>
        <p:spPr>
          <a:xfrm>
            <a:off x="899592" y="4221088"/>
            <a:ext cx="1728192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i="1" dirty="0" err="1" smtClean="0">
                <a:solidFill>
                  <a:schemeClr val="tx1"/>
                </a:solidFill>
              </a:rPr>
              <a:t>Papaver</a:t>
            </a:r>
            <a:r>
              <a:rPr lang="da-DK" sz="1200" i="1" dirty="0" smtClean="0">
                <a:solidFill>
                  <a:schemeClr val="tx1"/>
                </a:solidFill>
              </a:rPr>
              <a:t> </a:t>
            </a:r>
            <a:r>
              <a:rPr lang="da-DK" sz="1200" i="1" dirty="0" err="1" smtClean="0">
                <a:solidFill>
                  <a:schemeClr val="tx1"/>
                </a:solidFill>
              </a:rPr>
              <a:t>rhoeas</a:t>
            </a:r>
            <a:endParaRPr lang="da-DK" sz="1200" i="1" dirty="0">
              <a:solidFill>
                <a:schemeClr val="tx1"/>
              </a:solidFill>
            </a:endParaRPr>
          </a:p>
        </p:txBody>
      </p:sp>
      <p:sp>
        <p:nvSpPr>
          <p:cNvPr id="20" name="Tekstboks 19"/>
          <p:cNvSpPr txBox="1"/>
          <p:nvPr/>
        </p:nvSpPr>
        <p:spPr>
          <a:xfrm>
            <a:off x="3203848" y="6309320"/>
            <a:ext cx="2304256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i="1" dirty="0" err="1" smtClean="0">
                <a:solidFill>
                  <a:schemeClr val="tx1"/>
                </a:solidFill>
              </a:rPr>
              <a:t>Tripleurospermum</a:t>
            </a:r>
            <a:r>
              <a:rPr lang="da-DK" sz="1200" i="1" dirty="0" smtClean="0">
                <a:solidFill>
                  <a:schemeClr val="tx1"/>
                </a:solidFill>
              </a:rPr>
              <a:t> </a:t>
            </a:r>
            <a:r>
              <a:rPr lang="da-DK" sz="1200" i="1" dirty="0" err="1" smtClean="0">
                <a:solidFill>
                  <a:schemeClr val="tx1"/>
                </a:solidFill>
              </a:rPr>
              <a:t>perforatum</a:t>
            </a:r>
            <a:endParaRPr lang="da-DK" sz="1200" i="1" dirty="0">
              <a:solidFill>
                <a:schemeClr val="tx1"/>
              </a:solidFill>
            </a:endParaRPr>
          </a:p>
        </p:txBody>
      </p:sp>
      <p:sp>
        <p:nvSpPr>
          <p:cNvPr id="21" name="Tekstboks 20"/>
          <p:cNvSpPr txBox="1"/>
          <p:nvPr/>
        </p:nvSpPr>
        <p:spPr>
          <a:xfrm>
            <a:off x="6084168" y="6309320"/>
            <a:ext cx="1872208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i="1" dirty="0" err="1" smtClean="0">
                <a:solidFill>
                  <a:schemeClr val="tx1"/>
                </a:solidFill>
              </a:rPr>
              <a:t>Thlaspi</a:t>
            </a:r>
            <a:r>
              <a:rPr lang="da-DK" sz="1200" i="1" dirty="0" smtClean="0">
                <a:solidFill>
                  <a:schemeClr val="tx1"/>
                </a:solidFill>
              </a:rPr>
              <a:t> </a:t>
            </a:r>
            <a:r>
              <a:rPr lang="da-DK" sz="1200" i="1" dirty="0" err="1" smtClean="0">
                <a:solidFill>
                  <a:schemeClr val="tx1"/>
                </a:solidFill>
              </a:rPr>
              <a:t>arvense</a:t>
            </a:r>
            <a:endParaRPr lang="da-DK" sz="1200" i="1" dirty="0">
              <a:solidFill>
                <a:schemeClr val="tx1"/>
              </a:solidFill>
            </a:endParaRPr>
          </a:p>
        </p:txBody>
      </p:sp>
      <p:sp>
        <p:nvSpPr>
          <p:cNvPr id="22" name="Tekstboks 21"/>
          <p:cNvSpPr txBox="1"/>
          <p:nvPr/>
        </p:nvSpPr>
        <p:spPr>
          <a:xfrm>
            <a:off x="5004048" y="3933056"/>
            <a:ext cx="2304256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i="1" dirty="0" err="1" smtClean="0">
                <a:solidFill>
                  <a:schemeClr val="tx1"/>
                </a:solidFill>
              </a:rPr>
              <a:t>Capsella</a:t>
            </a:r>
            <a:r>
              <a:rPr lang="da-DK" sz="1200" i="1" dirty="0" smtClean="0">
                <a:solidFill>
                  <a:schemeClr val="tx1"/>
                </a:solidFill>
              </a:rPr>
              <a:t> </a:t>
            </a:r>
            <a:r>
              <a:rPr lang="da-DK" sz="1200" i="1" dirty="0" err="1" smtClean="0">
                <a:solidFill>
                  <a:schemeClr val="tx1"/>
                </a:solidFill>
              </a:rPr>
              <a:t>bursa-pastoris</a:t>
            </a:r>
            <a:endParaRPr lang="da-DK" sz="1200" i="1" dirty="0">
              <a:solidFill>
                <a:schemeClr val="tx1"/>
              </a:solidFill>
            </a:endParaRPr>
          </a:p>
        </p:txBody>
      </p:sp>
      <p:sp>
        <p:nvSpPr>
          <p:cNvPr id="23" name="Tekstboks 22"/>
          <p:cNvSpPr txBox="1"/>
          <p:nvPr/>
        </p:nvSpPr>
        <p:spPr>
          <a:xfrm>
            <a:off x="7308304" y="2636912"/>
            <a:ext cx="1835696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i="1" dirty="0" err="1" smtClean="0">
                <a:solidFill>
                  <a:schemeClr val="tx1"/>
                </a:solidFill>
              </a:rPr>
              <a:t>Sinapis</a:t>
            </a:r>
            <a:r>
              <a:rPr lang="da-DK" sz="1200" i="1" dirty="0" smtClean="0">
                <a:solidFill>
                  <a:schemeClr val="tx1"/>
                </a:solidFill>
              </a:rPr>
              <a:t> </a:t>
            </a:r>
            <a:r>
              <a:rPr lang="da-DK" sz="1200" i="1" dirty="0" err="1" smtClean="0">
                <a:solidFill>
                  <a:schemeClr val="tx1"/>
                </a:solidFill>
              </a:rPr>
              <a:t>arvensis</a:t>
            </a:r>
            <a:endParaRPr lang="da-DK" sz="1200" i="1" dirty="0">
              <a:solidFill>
                <a:schemeClr val="tx1"/>
              </a:solidFill>
            </a:endParaRPr>
          </a:p>
        </p:txBody>
      </p:sp>
      <p:sp>
        <p:nvSpPr>
          <p:cNvPr id="24" name="Tekstboks 23"/>
          <p:cNvSpPr txBox="1"/>
          <p:nvPr/>
        </p:nvSpPr>
        <p:spPr>
          <a:xfrm>
            <a:off x="7596336" y="4653136"/>
            <a:ext cx="1547664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i="1" dirty="0" err="1" smtClean="0">
                <a:solidFill>
                  <a:schemeClr val="tx1"/>
                </a:solidFill>
              </a:rPr>
              <a:t>Lamium</a:t>
            </a:r>
            <a:r>
              <a:rPr lang="da-DK" sz="1200" i="1" dirty="0" smtClean="0">
                <a:solidFill>
                  <a:schemeClr val="tx1"/>
                </a:solidFill>
              </a:rPr>
              <a:t> </a:t>
            </a:r>
            <a:r>
              <a:rPr lang="da-DK" sz="1200" i="1" dirty="0" err="1" smtClean="0">
                <a:solidFill>
                  <a:schemeClr val="tx1"/>
                </a:solidFill>
              </a:rPr>
              <a:t>purpureum</a:t>
            </a:r>
            <a:endParaRPr lang="da-DK" sz="1200" i="1" dirty="0">
              <a:solidFill>
                <a:schemeClr val="tx1"/>
              </a:solidFill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403648" y="4509120"/>
            <a:ext cx="1409805" cy="1788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kstboks 26"/>
          <p:cNvSpPr txBox="1"/>
          <p:nvPr/>
        </p:nvSpPr>
        <p:spPr>
          <a:xfrm>
            <a:off x="1475656" y="6309320"/>
            <a:ext cx="1368152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err="1" smtClean="0">
                <a:solidFill>
                  <a:schemeClr val="tx1"/>
                </a:solidFill>
              </a:rPr>
              <a:t>Volunteer</a:t>
            </a:r>
            <a:r>
              <a:rPr lang="da-DK" sz="1200" dirty="0" smtClean="0">
                <a:solidFill>
                  <a:schemeClr val="tx1"/>
                </a:solidFill>
              </a:rPr>
              <a:t> </a:t>
            </a:r>
            <a:r>
              <a:rPr lang="da-DK" sz="1200" dirty="0" err="1" smtClean="0">
                <a:solidFill>
                  <a:schemeClr val="tx1"/>
                </a:solidFill>
              </a:rPr>
              <a:t>cereals</a:t>
            </a:r>
            <a:r>
              <a:rPr lang="da-DK" sz="1200" dirty="0" smtClean="0">
                <a:solidFill>
                  <a:schemeClr val="tx1"/>
                </a:solidFill>
              </a:rPr>
              <a:t>  </a:t>
            </a:r>
            <a:endParaRPr lang="da-DK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/>
          <p:cNvSpPr txBox="1">
            <a:spLocks/>
          </p:cNvSpPr>
          <p:nvPr/>
        </p:nvSpPr>
        <p:spPr>
          <a:xfrm>
            <a:off x="1692275" y="1484313"/>
            <a:ext cx="6992938" cy="4233862"/>
          </a:xfrm>
          <a:prstGeom prst="rect">
            <a:avLst/>
          </a:prstGeom>
        </p:spPr>
        <p:txBody>
          <a:bodyPr/>
          <a:lstStyle/>
          <a:p>
            <a:pPr marL="341313" marR="0" lvl="0" indent="-341313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  <a:defRPr/>
            </a:pPr>
            <a:r>
              <a:rPr kumimoji="0" lang="da-DK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</p:txBody>
      </p:sp>
      <p:sp>
        <p:nvSpPr>
          <p:cNvPr id="9" name="Tekstboks 8"/>
          <p:cNvSpPr txBox="1"/>
          <p:nvPr/>
        </p:nvSpPr>
        <p:spPr>
          <a:xfrm>
            <a:off x="611560" y="332656"/>
            <a:ext cx="7776864" cy="66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b="1" dirty="0" err="1" smtClean="0">
                <a:solidFill>
                  <a:schemeClr val="tx1"/>
                </a:solidFill>
              </a:rPr>
              <a:t>Inter-row</a:t>
            </a:r>
            <a:r>
              <a:rPr lang="da-DK" sz="2000" b="1" dirty="0" smtClean="0">
                <a:solidFill>
                  <a:schemeClr val="tx1"/>
                </a:solidFill>
              </a:rPr>
              <a:t> </a:t>
            </a:r>
            <a:r>
              <a:rPr lang="da-DK" sz="2000" b="1" dirty="0" err="1" smtClean="0">
                <a:solidFill>
                  <a:schemeClr val="tx1"/>
                </a:solidFill>
              </a:rPr>
              <a:t>cultivation</a:t>
            </a:r>
            <a:r>
              <a:rPr lang="da-DK" sz="2000" b="1" dirty="0" smtClean="0">
                <a:solidFill>
                  <a:schemeClr val="tx1"/>
                </a:solidFill>
              </a:rPr>
              <a:t> </a:t>
            </a:r>
            <a:r>
              <a:rPr lang="da-DK" sz="2000" b="1" dirty="0" err="1" smtClean="0">
                <a:solidFill>
                  <a:schemeClr val="tx1"/>
                </a:solidFill>
              </a:rPr>
              <a:t>requires</a:t>
            </a:r>
            <a:r>
              <a:rPr lang="da-DK" sz="2000" b="1" dirty="0" smtClean="0">
                <a:solidFill>
                  <a:schemeClr val="tx1"/>
                </a:solidFill>
              </a:rPr>
              <a:t> </a:t>
            </a:r>
            <a:r>
              <a:rPr lang="da-DK" sz="2000" b="1" dirty="0" err="1" smtClean="0">
                <a:solidFill>
                  <a:schemeClr val="tx1"/>
                </a:solidFill>
              </a:rPr>
              <a:t>increased</a:t>
            </a:r>
            <a:r>
              <a:rPr lang="da-DK" sz="2000" b="1" dirty="0" smtClean="0">
                <a:solidFill>
                  <a:schemeClr val="tx1"/>
                </a:solidFill>
              </a:rPr>
              <a:t> </a:t>
            </a:r>
            <a:r>
              <a:rPr lang="da-DK" sz="2000" b="1" dirty="0" err="1" smtClean="0">
                <a:solidFill>
                  <a:schemeClr val="tx1"/>
                </a:solidFill>
              </a:rPr>
              <a:t>row</a:t>
            </a:r>
            <a:r>
              <a:rPr lang="da-DK" sz="2000" b="1" dirty="0" smtClean="0">
                <a:solidFill>
                  <a:schemeClr val="tx1"/>
                </a:solidFill>
              </a:rPr>
              <a:t> </a:t>
            </a:r>
            <a:r>
              <a:rPr lang="da-DK" sz="2000" b="1" dirty="0" err="1" smtClean="0">
                <a:solidFill>
                  <a:schemeClr val="tx1"/>
                </a:solidFill>
              </a:rPr>
              <a:t>spacing</a:t>
            </a:r>
            <a:r>
              <a:rPr lang="da-DK" sz="2000" b="1" dirty="0">
                <a:solidFill>
                  <a:schemeClr val="tx1"/>
                </a:solidFill>
              </a:rPr>
              <a:t>,</a:t>
            </a:r>
            <a:r>
              <a:rPr lang="da-DK" sz="2000" b="1" dirty="0" smtClean="0">
                <a:solidFill>
                  <a:schemeClr val="tx1"/>
                </a:solidFill>
              </a:rPr>
              <a:t> </a:t>
            </a:r>
            <a:r>
              <a:rPr lang="da-DK" sz="2000" b="1" dirty="0" err="1" smtClean="0">
                <a:solidFill>
                  <a:schemeClr val="tx1"/>
                </a:solidFill>
              </a:rPr>
              <a:t>preferably</a:t>
            </a:r>
            <a:r>
              <a:rPr lang="da-DK" sz="2000" b="1" dirty="0" smtClean="0">
                <a:solidFill>
                  <a:schemeClr val="tx1"/>
                </a:solidFill>
              </a:rPr>
              <a:t> 50 cm  </a:t>
            </a:r>
            <a:endParaRPr lang="da-DK" sz="2000" b="1" dirty="0">
              <a:solidFill>
                <a:schemeClr val="tx1"/>
              </a:solidFill>
            </a:endParaRPr>
          </a:p>
        </p:txBody>
      </p:sp>
      <p:pic>
        <p:nvPicPr>
          <p:cNvPr id="53251" name="Picture 3" descr="H:\Arbejdsfiler\2014\Projekter\EU-PURE\WP2\Billeder\PURE WP2 17 SEP 14\20140917_1424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1813" y="4221088"/>
            <a:ext cx="3584399" cy="2016224"/>
          </a:xfrm>
          <a:prstGeom prst="rect">
            <a:avLst/>
          </a:prstGeom>
          <a:noFill/>
        </p:spPr>
      </p:pic>
      <p:pic>
        <p:nvPicPr>
          <p:cNvPr id="5" name="Billede 4" descr="Rape_12.5c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1412776"/>
            <a:ext cx="2911872" cy="2183904"/>
          </a:xfrm>
          <a:prstGeom prst="rect">
            <a:avLst/>
          </a:prstGeom>
        </p:spPr>
      </p:pic>
      <p:pic>
        <p:nvPicPr>
          <p:cNvPr id="6" name="Billede 5" descr="Rape_50c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1340768"/>
            <a:ext cx="3007883" cy="2255912"/>
          </a:xfrm>
          <a:prstGeom prst="rect">
            <a:avLst/>
          </a:prstGeom>
        </p:spPr>
      </p:pic>
      <p:sp>
        <p:nvSpPr>
          <p:cNvPr id="7" name="Tekstboks 6"/>
          <p:cNvSpPr txBox="1"/>
          <p:nvPr/>
        </p:nvSpPr>
        <p:spPr>
          <a:xfrm>
            <a:off x="1043608" y="3717032"/>
            <a:ext cx="3456384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>
                <a:solidFill>
                  <a:schemeClr val="tx1"/>
                </a:solidFill>
              </a:rPr>
              <a:t>Normal </a:t>
            </a:r>
            <a:r>
              <a:rPr lang="da-DK" sz="1200" dirty="0" err="1" smtClean="0">
                <a:solidFill>
                  <a:schemeClr val="tx1"/>
                </a:solidFill>
              </a:rPr>
              <a:t>row</a:t>
            </a:r>
            <a:r>
              <a:rPr lang="da-DK" sz="1200" dirty="0" smtClean="0">
                <a:solidFill>
                  <a:schemeClr val="tx1"/>
                </a:solidFill>
              </a:rPr>
              <a:t> </a:t>
            </a:r>
            <a:r>
              <a:rPr lang="da-DK" sz="1200" dirty="0" err="1" smtClean="0">
                <a:solidFill>
                  <a:schemeClr val="tx1"/>
                </a:solidFill>
              </a:rPr>
              <a:t>spacing</a:t>
            </a:r>
            <a:r>
              <a:rPr lang="da-DK" sz="1200" dirty="0" smtClean="0">
                <a:solidFill>
                  <a:schemeClr val="tx1"/>
                </a:solidFill>
              </a:rPr>
              <a:t> 12.5 cm. (14 </a:t>
            </a:r>
            <a:r>
              <a:rPr lang="da-DK" sz="1200" dirty="0" err="1" smtClean="0">
                <a:solidFill>
                  <a:schemeClr val="tx1"/>
                </a:solidFill>
              </a:rPr>
              <a:t>October</a:t>
            </a:r>
            <a:r>
              <a:rPr lang="da-DK" sz="1200" dirty="0" smtClean="0">
                <a:solidFill>
                  <a:schemeClr val="tx1"/>
                </a:solidFill>
              </a:rPr>
              <a:t> 2011)</a:t>
            </a:r>
            <a:endParaRPr lang="da-DK" sz="1200" dirty="0">
              <a:solidFill>
                <a:schemeClr val="tx1"/>
              </a:solidFill>
            </a:endParaRPr>
          </a:p>
        </p:txBody>
      </p:sp>
      <p:sp>
        <p:nvSpPr>
          <p:cNvPr id="10" name="Tekstboks 9"/>
          <p:cNvSpPr txBox="1"/>
          <p:nvPr/>
        </p:nvSpPr>
        <p:spPr>
          <a:xfrm>
            <a:off x="5076056" y="3717032"/>
            <a:ext cx="3744416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err="1" smtClean="0">
                <a:solidFill>
                  <a:schemeClr val="tx1"/>
                </a:solidFill>
              </a:rPr>
              <a:t>Increased</a:t>
            </a:r>
            <a:r>
              <a:rPr lang="da-DK" sz="1200" dirty="0" smtClean="0">
                <a:solidFill>
                  <a:schemeClr val="tx1"/>
                </a:solidFill>
              </a:rPr>
              <a:t> </a:t>
            </a:r>
            <a:r>
              <a:rPr lang="da-DK" sz="1200" dirty="0" err="1" smtClean="0">
                <a:solidFill>
                  <a:schemeClr val="tx1"/>
                </a:solidFill>
              </a:rPr>
              <a:t>row</a:t>
            </a:r>
            <a:r>
              <a:rPr lang="da-DK" sz="1200" dirty="0" smtClean="0">
                <a:solidFill>
                  <a:schemeClr val="tx1"/>
                </a:solidFill>
              </a:rPr>
              <a:t> </a:t>
            </a:r>
            <a:r>
              <a:rPr lang="da-DK" sz="1200" dirty="0" err="1" smtClean="0">
                <a:solidFill>
                  <a:schemeClr val="tx1"/>
                </a:solidFill>
              </a:rPr>
              <a:t>spacing</a:t>
            </a:r>
            <a:r>
              <a:rPr lang="da-DK" sz="1200" dirty="0" smtClean="0">
                <a:solidFill>
                  <a:schemeClr val="tx1"/>
                </a:solidFill>
              </a:rPr>
              <a:t> 50 cm. (14 </a:t>
            </a:r>
            <a:r>
              <a:rPr lang="da-DK" sz="1200" dirty="0" err="1" smtClean="0">
                <a:solidFill>
                  <a:schemeClr val="tx1"/>
                </a:solidFill>
              </a:rPr>
              <a:t>October</a:t>
            </a:r>
            <a:r>
              <a:rPr lang="da-DK" sz="1200" dirty="0" smtClean="0">
                <a:solidFill>
                  <a:schemeClr val="tx1"/>
                </a:solidFill>
              </a:rPr>
              <a:t> 2011)</a:t>
            </a:r>
            <a:endParaRPr lang="da-DK" sz="1200" dirty="0">
              <a:solidFill>
                <a:schemeClr val="tx1"/>
              </a:solidFill>
            </a:endParaRPr>
          </a:p>
        </p:txBody>
      </p:sp>
      <p:sp>
        <p:nvSpPr>
          <p:cNvPr id="12" name="Tekstboks 11"/>
          <p:cNvSpPr txBox="1"/>
          <p:nvPr/>
        </p:nvSpPr>
        <p:spPr>
          <a:xfrm>
            <a:off x="2987824" y="6381328"/>
            <a:ext cx="3456384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err="1" smtClean="0">
                <a:solidFill>
                  <a:schemeClr val="tx1"/>
                </a:solidFill>
              </a:rPr>
              <a:t>Inter-row</a:t>
            </a:r>
            <a:r>
              <a:rPr lang="da-DK" sz="1200" dirty="0" smtClean="0">
                <a:solidFill>
                  <a:schemeClr val="tx1"/>
                </a:solidFill>
              </a:rPr>
              <a:t> </a:t>
            </a:r>
            <a:r>
              <a:rPr lang="da-DK" sz="1200" dirty="0" err="1" smtClean="0">
                <a:solidFill>
                  <a:schemeClr val="tx1"/>
                </a:solidFill>
              </a:rPr>
              <a:t>hoeing</a:t>
            </a:r>
            <a:r>
              <a:rPr lang="da-DK" sz="1200" dirty="0" smtClean="0">
                <a:solidFill>
                  <a:schemeClr val="tx1"/>
                </a:solidFill>
              </a:rPr>
              <a:t> in April 2014</a:t>
            </a:r>
            <a:endParaRPr lang="da-DK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/>
          <p:cNvSpPr txBox="1">
            <a:spLocks/>
          </p:cNvSpPr>
          <p:nvPr/>
        </p:nvSpPr>
        <p:spPr>
          <a:xfrm>
            <a:off x="1692275" y="1484313"/>
            <a:ext cx="6992938" cy="4233862"/>
          </a:xfrm>
          <a:prstGeom prst="rect">
            <a:avLst/>
          </a:prstGeom>
        </p:spPr>
        <p:txBody>
          <a:bodyPr/>
          <a:lstStyle/>
          <a:p>
            <a:pPr marL="341313" marR="0" lvl="0" indent="-341313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  <a:defRPr/>
            </a:pPr>
            <a:r>
              <a:rPr kumimoji="0" lang="da-DK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</p:txBody>
      </p:sp>
      <p:sp>
        <p:nvSpPr>
          <p:cNvPr id="9" name="Tekstboks 8"/>
          <p:cNvSpPr txBox="1"/>
          <p:nvPr/>
        </p:nvSpPr>
        <p:spPr>
          <a:xfrm>
            <a:off x="611560" y="332656"/>
            <a:ext cx="7776864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b="1" dirty="0" smtClean="0">
                <a:solidFill>
                  <a:schemeClr val="tx1"/>
                </a:solidFill>
              </a:rPr>
              <a:t>The </a:t>
            </a:r>
            <a:r>
              <a:rPr lang="da-DK" sz="2000" b="1" dirty="0" err="1" smtClean="0">
                <a:solidFill>
                  <a:schemeClr val="tx1"/>
                </a:solidFill>
              </a:rPr>
              <a:t>implement</a:t>
            </a:r>
            <a:r>
              <a:rPr lang="da-DK" sz="2000" b="1" dirty="0" smtClean="0">
                <a:solidFill>
                  <a:schemeClr val="tx1"/>
                </a:solidFill>
              </a:rPr>
              <a:t> for </a:t>
            </a:r>
            <a:r>
              <a:rPr lang="da-DK" sz="2000" b="1" dirty="0" err="1" smtClean="0">
                <a:solidFill>
                  <a:schemeClr val="tx1"/>
                </a:solidFill>
              </a:rPr>
              <a:t>inter-row</a:t>
            </a:r>
            <a:r>
              <a:rPr lang="da-DK" sz="2000" b="1" dirty="0" smtClean="0">
                <a:solidFill>
                  <a:schemeClr val="tx1"/>
                </a:solidFill>
              </a:rPr>
              <a:t> </a:t>
            </a:r>
            <a:r>
              <a:rPr lang="da-DK" sz="2000" b="1" dirty="0" err="1" smtClean="0">
                <a:solidFill>
                  <a:schemeClr val="tx1"/>
                </a:solidFill>
              </a:rPr>
              <a:t>cultivation</a:t>
            </a:r>
            <a:r>
              <a:rPr lang="da-DK" sz="2000" b="1" dirty="0" smtClean="0">
                <a:solidFill>
                  <a:schemeClr val="tx1"/>
                </a:solidFill>
              </a:rPr>
              <a:t>  </a:t>
            </a:r>
            <a:endParaRPr lang="da-DK" sz="2000" b="1" dirty="0">
              <a:solidFill>
                <a:schemeClr val="tx1"/>
              </a:solidFill>
            </a:endParaRPr>
          </a:p>
        </p:txBody>
      </p:sp>
      <p:sp>
        <p:nvSpPr>
          <p:cNvPr id="7" name="Tekstboks 6"/>
          <p:cNvSpPr txBox="1"/>
          <p:nvPr/>
        </p:nvSpPr>
        <p:spPr>
          <a:xfrm>
            <a:off x="1043608" y="3717032"/>
            <a:ext cx="3456384" cy="43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err="1" smtClean="0">
                <a:solidFill>
                  <a:schemeClr val="tx1"/>
                </a:solidFill>
              </a:rPr>
              <a:t>Inter-row</a:t>
            </a:r>
            <a:r>
              <a:rPr lang="da-DK" sz="1200" dirty="0" smtClean="0">
                <a:solidFill>
                  <a:schemeClr val="tx1"/>
                </a:solidFill>
              </a:rPr>
              <a:t> </a:t>
            </a:r>
            <a:r>
              <a:rPr lang="da-DK" sz="1200" dirty="0" err="1" smtClean="0">
                <a:solidFill>
                  <a:schemeClr val="tx1"/>
                </a:solidFill>
              </a:rPr>
              <a:t>hoeing</a:t>
            </a:r>
            <a:r>
              <a:rPr lang="da-DK" sz="1200" dirty="0" smtClean="0">
                <a:solidFill>
                  <a:schemeClr val="tx1"/>
                </a:solidFill>
              </a:rPr>
              <a:t> in </a:t>
            </a:r>
            <a:r>
              <a:rPr lang="da-DK" sz="1200" dirty="0" err="1" smtClean="0">
                <a:solidFill>
                  <a:schemeClr val="tx1"/>
                </a:solidFill>
              </a:rPr>
              <a:t>Septemper</a:t>
            </a:r>
            <a:r>
              <a:rPr lang="da-DK" sz="1200" dirty="0" smtClean="0">
                <a:solidFill>
                  <a:schemeClr val="tx1"/>
                </a:solidFill>
              </a:rPr>
              <a:t> at an </a:t>
            </a:r>
            <a:r>
              <a:rPr lang="da-DK" sz="1200" dirty="0" err="1" smtClean="0">
                <a:solidFill>
                  <a:schemeClr val="tx1"/>
                </a:solidFill>
              </a:rPr>
              <a:t>early</a:t>
            </a:r>
            <a:r>
              <a:rPr lang="da-DK" sz="1200" dirty="0" smtClean="0">
                <a:solidFill>
                  <a:schemeClr val="tx1"/>
                </a:solidFill>
              </a:rPr>
              <a:t> </a:t>
            </a:r>
            <a:r>
              <a:rPr lang="da-DK" sz="1200" dirty="0" err="1" smtClean="0">
                <a:solidFill>
                  <a:schemeClr val="tx1"/>
                </a:solidFill>
              </a:rPr>
              <a:t>crop</a:t>
            </a:r>
            <a:r>
              <a:rPr lang="da-DK" sz="1200" dirty="0" smtClean="0">
                <a:solidFill>
                  <a:schemeClr val="tx1"/>
                </a:solidFill>
              </a:rPr>
              <a:t> </a:t>
            </a:r>
            <a:r>
              <a:rPr lang="da-DK" sz="1200" dirty="0" err="1" smtClean="0">
                <a:solidFill>
                  <a:schemeClr val="tx1"/>
                </a:solidFill>
              </a:rPr>
              <a:t>growth</a:t>
            </a:r>
            <a:r>
              <a:rPr lang="da-DK" sz="1200" dirty="0" smtClean="0">
                <a:solidFill>
                  <a:schemeClr val="tx1"/>
                </a:solidFill>
              </a:rPr>
              <a:t> stage (</a:t>
            </a:r>
            <a:r>
              <a:rPr lang="da-DK" sz="1200" dirty="0" err="1" smtClean="0">
                <a:solidFill>
                  <a:schemeClr val="tx1"/>
                </a:solidFill>
              </a:rPr>
              <a:t>oilseed</a:t>
            </a:r>
            <a:r>
              <a:rPr lang="da-DK" sz="1200" dirty="0" smtClean="0">
                <a:solidFill>
                  <a:schemeClr val="tx1"/>
                </a:solidFill>
              </a:rPr>
              <a:t> </a:t>
            </a:r>
            <a:r>
              <a:rPr lang="da-DK" sz="1200" dirty="0" err="1" smtClean="0">
                <a:solidFill>
                  <a:schemeClr val="tx1"/>
                </a:solidFill>
              </a:rPr>
              <a:t>rape</a:t>
            </a:r>
            <a:r>
              <a:rPr lang="da-DK" sz="1200" dirty="0" smtClean="0">
                <a:solidFill>
                  <a:schemeClr val="tx1"/>
                </a:solidFill>
              </a:rPr>
              <a:t> </a:t>
            </a:r>
            <a:r>
              <a:rPr lang="da-DK" sz="1200" dirty="0" err="1" smtClean="0">
                <a:solidFill>
                  <a:schemeClr val="tx1"/>
                </a:solidFill>
              </a:rPr>
              <a:t>with</a:t>
            </a:r>
            <a:r>
              <a:rPr lang="da-DK" sz="1200" dirty="0" smtClean="0">
                <a:solidFill>
                  <a:schemeClr val="tx1"/>
                </a:solidFill>
              </a:rPr>
              <a:t> 2-3 true </a:t>
            </a:r>
            <a:r>
              <a:rPr lang="da-DK" sz="1200" dirty="0" err="1" smtClean="0">
                <a:solidFill>
                  <a:schemeClr val="tx1"/>
                </a:solidFill>
              </a:rPr>
              <a:t>leaves</a:t>
            </a:r>
            <a:r>
              <a:rPr lang="da-DK" sz="1200" dirty="0" smtClean="0">
                <a:solidFill>
                  <a:schemeClr val="tx1"/>
                </a:solidFill>
              </a:rPr>
              <a:t>) </a:t>
            </a:r>
            <a:endParaRPr lang="da-DK" sz="1200" dirty="0">
              <a:solidFill>
                <a:schemeClr val="tx1"/>
              </a:solidFill>
            </a:endParaRPr>
          </a:p>
        </p:txBody>
      </p:sp>
      <p:sp>
        <p:nvSpPr>
          <p:cNvPr id="10" name="Tekstboks 9"/>
          <p:cNvSpPr txBox="1"/>
          <p:nvPr/>
        </p:nvSpPr>
        <p:spPr>
          <a:xfrm>
            <a:off x="5076056" y="3717032"/>
            <a:ext cx="3744416" cy="43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err="1" smtClean="0">
                <a:solidFill>
                  <a:schemeClr val="tx1"/>
                </a:solidFill>
              </a:rPr>
              <a:t>Inter-row</a:t>
            </a:r>
            <a:r>
              <a:rPr lang="da-DK" sz="1200" dirty="0" smtClean="0">
                <a:solidFill>
                  <a:schemeClr val="tx1"/>
                </a:solidFill>
              </a:rPr>
              <a:t> </a:t>
            </a:r>
            <a:r>
              <a:rPr lang="da-DK" sz="1200" dirty="0" err="1" smtClean="0">
                <a:solidFill>
                  <a:schemeClr val="tx1"/>
                </a:solidFill>
              </a:rPr>
              <a:t>hoeing</a:t>
            </a:r>
            <a:r>
              <a:rPr lang="da-DK" sz="1200" dirty="0" smtClean="0">
                <a:solidFill>
                  <a:schemeClr val="tx1"/>
                </a:solidFill>
              </a:rPr>
              <a:t> in </a:t>
            </a:r>
            <a:r>
              <a:rPr lang="da-DK" sz="1200" dirty="0" err="1" smtClean="0">
                <a:solidFill>
                  <a:schemeClr val="tx1"/>
                </a:solidFill>
              </a:rPr>
              <a:t>late</a:t>
            </a:r>
            <a:r>
              <a:rPr lang="da-DK" sz="1200" dirty="0" smtClean="0">
                <a:solidFill>
                  <a:schemeClr val="tx1"/>
                </a:solidFill>
              </a:rPr>
              <a:t> April </a:t>
            </a:r>
            <a:r>
              <a:rPr lang="da-DK" sz="1200" dirty="0" err="1" smtClean="0">
                <a:solidFill>
                  <a:schemeClr val="tx1"/>
                </a:solidFill>
              </a:rPr>
              <a:t>using</a:t>
            </a:r>
            <a:r>
              <a:rPr lang="da-DK" sz="1200" dirty="0" smtClean="0">
                <a:solidFill>
                  <a:schemeClr val="tx1"/>
                </a:solidFill>
              </a:rPr>
              <a:t> a </a:t>
            </a:r>
            <a:r>
              <a:rPr lang="da-DK" sz="1200" dirty="0" err="1" smtClean="0">
                <a:solidFill>
                  <a:schemeClr val="tx1"/>
                </a:solidFill>
              </a:rPr>
              <a:t>front-mounted</a:t>
            </a:r>
            <a:r>
              <a:rPr lang="da-DK" sz="1200" dirty="0" smtClean="0">
                <a:solidFill>
                  <a:schemeClr val="tx1"/>
                </a:solidFill>
              </a:rPr>
              <a:t> </a:t>
            </a:r>
            <a:r>
              <a:rPr lang="da-DK" sz="1200" dirty="0" err="1" smtClean="0">
                <a:solidFill>
                  <a:schemeClr val="tx1"/>
                </a:solidFill>
              </a:rPr>
              <a:t>hoe</a:t>
            </a:r>
            <a:r>
              <a:rPr lang="da-DK" sz="1200" dirty="0" smtClean="0">
                <a:solidFill>
                  <a:schemeClr val="tx1"/>
                </a:solidFill>
              </a:rPr>
              <a:t> for manual </a:t>
            </a:r>
            <a:r>
              <a:rPr lang="da-DK" sz="1200" dirty="0" err="1" smtClean="0">
                <a:solidFill>
                  <a:schemeClr val="tx1"/>
                </a:solidFill>
              </a:rPr>
              <a:t>steering</a:t>
            </a:r>
            <a:endParaRPr lang="da-DK" sz="1200" dirty="0">
              <a:solidFill>
                <a:schemeClr val="tx1"/>
              </a:solidFill>
            </a:endParaRPr>
          </a:p>
        </p:txBody>
      </p:sp>
      <p:sp>
        <p:nvSpPr>
          <p:cNvPr id="12" name="Tekstboks 11"/>
          <p:cNvSpPr txBox="1"/>
          <p:nvPr/>
        </p:nvSpPr>
        <p:spPr>
          <a:xfrm>
            <a:off x="1691680" y="6381328"/>
            <a:ext cx="7128792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err="1" smtClean="0">
                <a:solidFill>
                  <a:schemeClr val="tx1"/>
                </a:solidFill>
              </a:rPr>
              <a:t>Videoclip</a:t>
            </a:r>
            <a:r>
              <a:rPr lang="da-DK" sz="1200" dirty="0" smtClean="0">
                <a:solidFill>
                  <a:schemeClr val="tx1"/>
                </a:solidFill>
              </a:rPr>
              <a:t> of </a:t>
            </a:r>
            <a:r>
              <a:rPr lang="da-DK" sz="1200" dirty="0" err="1" smtClean="0">
                <a:solidFill>
                  <a:schemeClr val="tx1"/>
                </a:solidFill>
              </a:rPr>
              <a:t>inter-row</a:t>
            </a:r>
            <a:r>
              <a:rPr lang="da-DK" sz="1200" dirty="0" smtClean="0">
                <a:solidFill>
                  <a:schemeClr val="tx1"/>
                </a:solidFill>
              </a:rPr>
              <a:t> </a:t>
            </a:r>
            <a:r>
              <a:rPr lang="da-DK" sz="1200" dirty="0" err="1" smtClean="0">
                <a:solidFill>
                  <a:schemeClr val="tx1"/>
                </a:solidFill>
              </a:rPr>
              <a:t>hoeing</a:t>
            </a:r>
            <a:r>
              <a:rPr lang="da-DK" sz="1200" dirty="0" smtClean="0">
                <a:solidFill>
                  <a:schemeClr val="tx1"/>
                </a:solidFill>
              </a:rPr>
              <a:t> in September in the </a:t>
            </a:r>
            <a:r>
              <a:rPr lang="da-DK" sz="1200" dirty="0" err="1" smtClean="0">
                <a:solidFill>
                  <a:schemeClr val="tx1"/>
                </a:solidFill>
              </a:rPr>
              <a:t>PURE-experiment</a:t>
            </a:r>
            <a:r>
              <a:rPr lang="da-DK" sz="1200" dirty="0" smtClean="0">
                <a:solidFill>
                  <a:schemeClr val="tx1"/>
                </a:solidFill>
              </a:rPr>
              <a:t> at Flakkebjerg</a:t>
            </a:r>
            <a:endParaRPr lang="da-DK" sz="1200" dirty="0">
              <a:solidFill>
                <a:schemeClr val="tx1"/>
              </a:solidFill>
            </a:endParaRPr>
          </a:p>
        </p:txBody>
      </p:sp>
      <p:pic>
        <p:nvPicPr>
          <p:cNvPr id="11" name="Billede 10" descr="Schmotzer_1_raps 0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1052736"/>
            <a:ext cx="3552395" cy="2664296"/>
          </a:xfrm>
          <a:prstGeom prst="rect">
            <a:avLst/>
          </a:prstGeom>
        </p:spPr>
      </p:pic>
      <p:pic>
        <p:nvPicPr>
          <p:cNvPr id="13" name="Billede 12" descr="tsb06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80112" y="1484784"/>
            <a:ext cx="2880320" cy="2160240"/>
          </a:xfrm>
          <a:prstGeom prst="rect">
            <a:avLst/>
          </a:prstGeom>
        </p:spPr>
      </p:pic>
      <p:pic>
        <p:nvPicPr>
          <p:cNvPr id="14" name="20140917_141634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2843808" y="4256838"/>
            <a:ext cx="2808312" cy="210623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/>
          <p:cNvSpPr txBox="1">
            <a:spLocks/>
          </p:cNvSpPr>
          <p:nvPr/>
        </p:nvSpPr>
        <p:spPr>
          <a:xfrm>
            <a:off x="1692275" y="1484313"/>
            <a:ext cx="6992938" cy="4233862"/>
          </a:xfrm>
          <a:prstGeom prst="rect">
            <a:avLst/>
          </a:prstGeom>
        </p:spPr>
        <p:txBody>
          <a:bodyPr/>
          <a:lstStyle/>
          <a:p>
            <a:pPr marL="341313" marR="0" lvl="0" indent="-341313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  <a:defRPr/>
            </a:pPr>
            <a:r>
              <a:rPr kumimoji="0" lang="da-DK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</p:txBody>
      </p:sp>
      <p:sp>
        <p:nvSpPr>
          <p:cNvPr id="9" name="Tekstboks 8"/>
          <p:cNvSpPr txBox="1"/>
          <p:nvPr/>
        </p:nvSpPr>
        <p:spPr>
          <a:xfrm>
            <a:off x="1115616" y="332656"/>
            <a:ext cx="7056784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 smtClean="0">
                <a:solidFill>
                  <a:schemeClr val="tx1"/>
                </a:solidFill>
              </a:rPr>
              <a:t>Links to </a:t>
            </a:r>
            <a:r>
              <a:rPr lang="da-DK" b="1" dirty="0" err="1" smtClean="0">
                <a:solidFill>
                  <a:schemeClr val="tx1"/>
                </a:solidFill>
              </a:rPr>
              <a:t>examples</a:t>
            </a:r>
            <a:r>
              <a:rPr lang="da-DK" b="1" dirty="0" smtClean="0">
                <a:solidFill>
                  <a:schemeClr val="tx1"/>
                </a:solidFill>
              </a:rPr>
              <a:t> of </a:t>
            </a:r>
            <a:r>
              <a:rPr lang="da-DK" b="1" dirty="0" err="1" smtClean="0">
                <a:solidFill>
                  <a:schemeClr val="tx1"/>
                </a:solidFill>
              </a:rPr>
              <a:t>inter-row</a:t>
            </a:r>
            <a:r>
              <a:rPr lang="da-DK" b="1" dirty="0" smtClean="0">
                <a:solidFill>
                  <a:schemeClr val="tx1"/>
                </a:solidFill>
              </a:rPr>
              <a:t> </a:t>
            </a:r>
            <a:r>
              <a:rPr lang="da-DK" b="1" dirty="0" err="1" smtClean="0">
                <a:solidFill>
                  <a:schemeClr val="tx1"/>
                </a:solidFill>
              </a:rPr>
              <a:t>hoes</a:t>
            </a:r>
            <a:r>
              <a:rPr lang="da-DK" b="1" dirty="0" smtClean="0">
                <a:solidFill>
                  <a:schemeClr val="tx1"/>
                </a:solidFill>
              </a:rPr>
              <a:t> relevant for </a:t>
            </a:r>
            <a:r>
              <a:rPr lang="da-DK" b="1" dirty="0" err="1" smtClean="0">
                <a:solidFill>
                  <a:schemeClr val="tx1"/>
                </a:solidFill>
              </a:rPr>
              <a:t>inter-row</a:t>
            </a:r>
            <a:r>
              <a:rPr lang="da-DK" b="1" dirty="0" smtClean="0">
                <a:solidFill>
                  <a:schemeClr val="tx1"/>
                </a:solidFill>
              </a:rPr>
              <a:t> </a:t>
            </a:r>
            <a:r>
              <a:rPr lang="da-DK" b="1" dirty="0" err="1" smtClean="0">
                <a:solidFill>
                  <a:schemeClr val="tx1"/>
                </a:solidFill>
              </a:rPr>
              <a:t>cultivation</a:t>
            </a:r>
            <a:r>
              <a:rPr lang="da-DK" b="1" dirty="0" smtClean="0">
                <a:solidFill>
                  <a:schemeClr val="tx1"/>
                </a:solidFill>
              </a:rPr>
              <a:t> in </a:t>
            </a:r>
            <a:r>
              <a:rPr lang="da-DK" b="1" dirty="0" err="1" smtClean="0">
                <a:solidFill>
                  <a:schemeClr val="tx1"/>
                </a:solidFill>
              </a:rPr>
              <a:t>winter</a:t>
            </a:r>
            <a:r>
              <a:rPr lang="da-DK" b="1" dirty="0" smtClean="0">
                <a:solidFill>
                  <a:schemeClr val="tx1"/>
                </a:solidFill>
              </a:rPr>
              <a:t> </a:t>
            </a:r>
            <a:r>
              <a:rPr lang="da-DK" b="1" dirty="0" err="1" smtClean="0">
                <a:solidFill>
                  <a:schemeClr val="tx1"/>
                </a:solidFill>
              </a:rPr>
              <a:t>oilseed</a:t>
            </a:r>
            <a:r>
              <a:rPr lang="da-DK" b="1" dirty="0" smtClean="0">
                <a:solidFill>
                  <a:schemeClr val="tx1"/>
                </a:solidFill>
              </a:rPr>
              <a:t> </a:t>
            </a:r>
            <a:r>
              <a:rPr lang="da-DK" b="1" dirty="0" err="1" smtClean="0">
                <a:solidFill>
                  <a:schemeClr val="tx1"/>
                </a:solidFill>
              </a:rPr>
              <a:t>rape</a:t>
            </a:r>
            <a:endParaRPr lang="da-DK" b="1" dirty="0" smtClean="0">
              <a:solidFill>
                <a:schemeClr val="tx1"/>
              </a:solidFill>
            </a:endParaRPr>
          </a:p>
        </p:txBody>
      </p:sp>
      <p:sp>
        <p:nvSpPr>
          <p:cNvPr id="4" name="Tekstboks 3"/>
          <p:cNvSpPr txBox="1"/>
          <p:nvPr/>
        </p:nvSpPr>
        <p:spPr>
          <a:xfrm>
            <a:off x="1331640" y="1340768"/>
            <a:ext cx="7272808" cy="498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 smtClean="0">
                <a:solidFill>
                  <a:schemeClr val="tx1"/>
                </a:solidFill>
              </a:rPr>
              <a:t>Inter-row</a:t>
            </a:r>
            <a:r>
              <a:rPr lang="da-DK" dirty="0" smtClean="0">
                <a:solidFill>
                  <a:schemeClr val="tx1"/>
                </a:solidFill>
              </a:rPr>
              <a:t> </a:t>
            </a:r>
            <a:r>
              <a:rPr lang="da-DK" dirty="0" err="1" smtClean="0">
                <a:solidFill>
                  <a:schemeClr val="tx1"/>
                </a:solidFill>
              </a:rPr>
              <a:t>cultivators</a:t>
            </a:r>
            <a:r>
              <a:rPr lang="da-DK" dirty="0" smtClean="0">
                <a:solidFill>
                  <a:schemeClr val="tx1"/>
                </a:solidFill>
              </a:rPr>
              <a:t> </a:t>
            </a:r>
            <a:r>
              <a:rPr lang="da-DK" dirty="0" err="1" smtClean="0">
                <a:solidFill>
                  <a:schemeClr val="tx1"/>
                </a:solidFill>
              </a:rPr>
              <a:t>with</a:t>
            </a:r>
            <a:r>
              <a:rPr lang="da-DK" dirty="0" smtClean="0">
                <a:solidFill>
                  <a:schemeClr val="tx1"/>
                </a:solidFill>
              </a:rPr>
              <a:t> </a:t>
            </a:r>
            <a:r>
              <a:rPr lang="da-DK" dirty="0" err="1" smtClean="0">
                <a:solidFill>
                  <a:schemeClr val="tx1"/>
                </a:solidFill>
              </a:rPr>
              <a:t>goosefoot</a:t>
            </a:r>
            <a:r>
              <a:rPr lang="da-DK" dirty="0" smtClean="0">
                <a:solidFill>
                  <a:schemeClr val="tx1"/>
                </a:solidFill>
              </a:rPr>
              <a:t> </a:t>
            </a:r>
            <a:r>
              <a:rPr lang="da-DK" dirty="0" err="1" smtClean="0">
                <a:solidFill>
                  <a:schemeClr val="tx1"/>
                </a:solidFill>
              </a:rPr>
              <a:t>shares</a:t>
            </a:r>
            <a:r>
              <a:rPr lang="da-DK" dirty="0" smtClean="0">
                <a:solidFill>
                  <a:schemeClr val="tx1"/>
                </a:solidFill>
              </a:rPr>
              <a:t> (blades) </a:t>
            </a:r>
            <a:r>
              <a:rPr lang="da-DK" dirty="0" err="1" smtClean="0">
                <a:solidFill>
                  <a:schemeClr val="tx1"/>
                </a:solidFill>
              </a:rPr>
              <a:t>including</a:t>
            </a:r>
            <a:r>
              <a:rPr lang="da-DK" dirty="0" smtClean="0">
                <a:solidFill>
                  <a:schemeClr val="tx1"/>
                </a:solidFill>
              </a:rPr>
              <a:t> </a:t>
            </a:r>
            <a:r>
              <a:rPr lang="da-DK" dirty="0" err="1" smtClean="0">
                <a:solidFill>
                  <a:schemeClr val="tx1"/>
                </a:solidFill>
              </a:rPr>
              <a:t>examples</a:t>
            </a:r>
            <a:r>
              <a:rPr lang="da-DK" dirty="0" smtClean="0">
                <a:solidFill>
                  <a:schemeClr val="tx1"/>
                </a:solidFill>
              </a:rPr>
              <a:t> of </a:t>
            </a:r>
            <a:r>
              <a:rPr lang="da-DK" dirty="0" err="1" smtClean="0">
                <a:solidFill>
                  <a:schemeClr val="tx1"/>
                </a:solidFill>
              </a:rPr>
              <a:t>camera-based</a:t>
            </a:r>
            <a:r>
              <a:rPr lang="da-DK" dirty="0" smtClean="0">
                <a:solidFill>
                  <a:schemeClr val="tx1"/>
                </a:solidFill>
              </a:rPr>
              <a:t> </a:t>
            </a:r>
            <a:r>
              <a:rPr lang="da-DK" dirty="0" err="1" smtClean="0">
                <a:solidFill>
                  <a:schemeClr val="tx1"/>
                </a:solidFill>
              </a:rPr>
              <a:t>automatic</a:t>
            </a:r>
            <a:r>
              <a:rPr lang="da-DK" dirty="0" smtClean="0">
                <a:solidFill>
                  <a:schemeClr val="tx1"/>
                </a:solidFill>
              </a:rPr>
              <a:t> </a:t>
            </a:r>
            <a:r>
              <a:rPr lang="da-DK" dirty="0" err="1" smtClean="0">
                <a:solidFill>
                  <a:schemeClr val="tx1"/>
                </a:solidFill>
              </a:rPr>
              <a:t>steering</a:t>
            </a:r>
            <a:r>
              <a:rPr lang="da-DK" dirty="0" smtClean="0">
                <a:solidFill>
                  <a:schemeClr val="tx1"/>
                </a:solidFill>
              </a:rPr>
              <a:t> systems: </a:t>
            </a:r>
          </a:p>
          <a:p>
            <a:endParaRPr lang="da-DK" dirty="0" smtClean="0">
              <a:solidFill>
                <a:schemeClr val="tx1"/>
              </a:solidFill>
            </a:endParaRPr>
          </a:p>
          <a:p>
            <a:endParaRPr lang="da-DK" dirty="0" smtClean="0">
              <a:solidFill>
                <a:srgbClr val="000000"/>
              </a:solidFill>
            </a:endParaRPr>
          </a:p>
          <a:p>
            <a:r>
              <a:rPr lang="da-DK" dirty="0" smtClean="0">
                <a:solidFill>
                  <a:srgbClr val="000000"/>
                </a:solidFill>
                <a:hlinkClick r:id="rId3"/>
              </a:rPr>
              <a:t>http://</a:t>
            </a:r>
            <a:r>
              <a:rPr lang="da-DK" dirty="0" smtClean="0">
                <a:solidFill>
                  <a:srgbClr val="000000"/>
                </a:solidFill>
                <a:hlinkClick r:id="rId3"/>
              </a:rPr>
              <a:t>www.kongskilde.com/Agriculture/Soil/Weed%20Control</a:t>
            </a:r>
            <a:r>
              <a:rPr lang="da-DK" dirty="0" smtClean="0">
                <a:solidFill>
                  <a:srgbClr val="000000"/>
                </a:solidFill>
              </a:rPr>
              <a:t> </a:t>
            </a:r>
            <a:endParaRPr lang="da-DK" dirty="0" smtClean="0">
              <a:solidFill>
                <a:srgbClr val="000000"/>
              </a:solidFill>
            </a:endParaRPr>
          </a:p>
          <a:p>
            <a:endParaRPr lang="da-DK" dirty="0" smtClean="0">
              <a:solidFill>
                <a:srgbClr val="000000"/>
              </a:solidFill>
            </a:endParaRPr>
          </a:p>
          <a:p>
            <a:endParaRPr lang="da-DK" dirty="0" smtClean="0">
              <a:solidFill>
                <a:srgbClr val="000000"/>
              </a:solidFill>
            </a:endParaRPr>
          </a:p>
          <a:p>
            <a:r>
              <a:rPr lang="da-DK" dirty="0" smtClean="0">
                <a:solidFill>
                  <a:srgbClr val="000000"/>
                </a:solidFill>
                <a:hlinkClick r:id="rId4"/>
              </a:rPr>
              <a:t>http://</a:t>
            </a:r>
            <a:r>
              <a:rPr lang="da-DK" dirty="0" smtClean="0">
                <a:solidFill>
                  <a:srgbClr val="000000"/>
                </a:solidFill>
                <a:hlinkClick r:id="rId4"/>
              </a:rPr>
              <a:t>www.einboeck.at/index.php?option=com_content&amp;view=article&amp;id=1591&amp;Itemid=665&amp;lang=en</a:t>
            </a:r>
            <a:r>
              <a:rPr lang="da-DK" dirty="0" smtClean="0">
                <a:solidFill>
                  <a:srgbClr val="000000"/>
                </a:solidFill>
              </a:rPr>
              <a:t> </a:t>
            </a:r>
            <a:endParaRPr lang="da-DK" dirty="0" smtClean="0">
              <a:solidFill>
                <a:srgbClr val="000000"/>
              </a:solidFill>
            </a:endParaRPr>
          </a:p>
          <a:p>
            <a:endParaRPr lang="da-DK" dirty="0" smtClean="0">
              <a:solidFill>
                <a:srgbClr val="000000"/>
              </a:solidFill>
            </a:endParaRPr>
          </a:p>
          <a:p>
            <a:endParaRPr lang="da-DK" dirty="0" smtClean="0">
              <a:solidFill>
                <a:srgbClr val="000000"/>
              </a:solidFill>
            </a:endParaRPr>
          </a:p>
          <a:p>
            <a:r>
              <a:rPr lang="da-DK" dirty="0" smtClean="0">
                <a:solidFill>
                  <a:srgbClr val="000000"/>
                </a:solidFill>
                <a:hlinkClick r:id="rId5"/>
              </a:rPr>
              <a:t>http://</a:t>
            </a:r>
            <a:r>
              <a:rPr lang="da-DK" dirty="0" smtClean="0">
                <a:solidFill>
                  <a:srgbClr val="000000"/>
                </a:solidFill>
                <a:hlinkClick r:id="rId5"/>
              </a:rPr>
              <a:t>garford.com/products_robocrop.html</a:t>
            </a:r>
            <a:r>
              <a:rPr lang="da-DK" dirty="0" smtClean="0">
                <a:solidFill>
                  <a:srgbClr val="000000"/>
                </a:solidFill>
              </a:rPr>
              <a:t> </a:t>
            </a:r>
            <a:endParaRPr lang="da-DK" dirty="0" smtClean="0">
              <a:solidFill>
                <a:srgbClr val="000000"/>
              </a:solidFill>
            </a:endParaRPr>
          </a:p>
          <a:p>
            <a:endParaRPr lang="da-DK" dirty="0" smtClean="0">
              <a:solidFill>
                <a:srgbClr val="000000"/>
              </a:solidFill>
            </a:endParaRPr>
          </a:p>
          <a:p>
            <a:endParaRPr lang="da-DK" dirty="0" smtClean="0">
              <a:solidFill>
                <a:srgbClr val="000000"/>
              </a:solidFill>
            </a:endParaRPr>
          </a:p>
          <a:p>
            <a:r>
              <a:rPr lang="da-DK" dirty="0" smtClean="0">
                <a:solidFill>
                  <a:srgbClr val="000000"/>
                </a:solidFill>
                <a:hlinkClick r:id="rId6"/>
              </a:rPr>
              <a:t>http://</a:t>
            </a:r>
            <a:r>
              <a:rPr lang="da-DK" dirty="0" smtClean="0">
                <a:solidFill>
                  <a:srgbClr val="000000"/>
                </a:solidFill>
                <a:hlinkClick r:id="rId6"/>
              </a:rPr>
              <a:t>www.steketee.com/category/Mechanische-onkruidbestrijding</a:t>
            </a:r>
            <a:r>
              <a:rPr lang="da-DK" dirty="0" smtClean="0">
                <a:solidFill>
                  <a:srgbClr val="000000"/>
                </a:solidFill>
              </a:rPr>
              <a:t> </a:t>
            </a:r>
            <a:endParaRPr lang="da-DK" dirty="0" smtClean="0">
              <a:solidFill>
                <a:srgbClr val="000000"/>
              </a:solidFill>
            </a:endParaRPr>
          </a:p>
          <a:p>
            <a:endParaRPr lang="da-DK" dirty="0" smtClean="0">
              <a:solidFill>
                <a:schemeClr val="tx1"/>
              </a:solidFill>
            </a:endParaRPr>
          </a:p>
          <a:p>
            <a:endParaRPr lang="da-DK" dirty="0" smtClean="0">
              <a:solidFill>
                <a:schemeClr val="tx1"/>
              </a:solidFill>
            </a:endParaRPr>
          </a:p>
          <a:p>
            <a:endParaRPr lang="da-DK" dirty="0" smtClean="0">
              <a:solidFill>
                <a:schemeClr val="tx1"/>
              </a:solidFill>
            </a:endParaRPr>
          </a:p>
          <a:p>
            <a:endParaRPr lang="da-DK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/>
          <p:cNvSpPr txBox="1">
            <a:spLocks/>
          </p:cNvSpPr>
          <p:nvPr/>
        </p:nvSpPr>
        <p:spPr>
          <a:xfrm>
            <a:off x="1692275" y="1484313"/>
            <a:ext cx="6992938" cy="4233862"/>
          </a:xfrm>
          <a:prstGeom prst="rect">
            <a:avLst/>
          </a:prstGeom>
        </p:spPr>
        <p:txBody>
          <a:bodyPr/>
          <a:lstStyle/>
          <a:p>
            <a:pPr marL="341313" marR="0" lvl="0" indent="-341313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  <a:defRPr/>
            </a:pPr>
            <a:r>
              <a:rPr kumimoji="0" lang="da-DK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</p:txBody>
      </p:sp>
      <p:sp>
        <p:nvSpPr>
          <p:cNvPr id="9" name="Tekstboks 8"/>
          <p:cNvSpPr txBox="1"/>
          <p:nvPr/>
        </p:nvSpPr>
        <p:spPr>
          <a:xfrm>
            <a:off x="755576" y="332656"/>
            <a:ext cx="7416824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 err="1" smtClean="0">
                <a:solidFill>
                  <a:schemeClr val="tx1"/>
                </a:solidFill>
              </a:rPr>
              <a:t>Weeding</a:t>
            </a:r>
            <a:r>
              <a:rPr lang="da-DK" b="1" dirty="0" smtClean="0">
                <a:solidFill>
                  <a:schemeClr val="tx1"/>
                </a:solidFill>
              </a:rPr>
              <a:t> </a:t>
            </a:r>
            <a:r>
              <a:rPr lang="da-DK" b="1" dirty="0" err="1" smtClean="0">
                <a:solidFill>
                  <a:schemeClr val="tx1"/>
                </a:solidFill>
              </a:rPr>
              <a:t>strategy</a:t>
            </a:r>
            <a:r>
              <a:rPr lang="da-DK" b="1" dirty="0" smtClean="0">
                <a:solidFill>
                  <a:schemeClr val="tx1"/>
                </a:solidFill>
              </a:rPr>
              <a:t> for </a:t>
            </a:r>
            <a:r>
              <a:rPr lang="da-DK" b="1" dirty="0" err="1" smtClean="0">
                <a:solidFill>
                  <a:schemeClr val="tx1"/>
                </a:solidFill>
              </a:rPr>
              <a:t>inter-row</a:t>
            </a:r>
            <a:r>
              <a:rPr lang="da-DK" b="1" dirty="0" smtClean="0">
                <a:solidFill>
                  <a:schemeClr val="tx1"/>
                </a:solidFill>
              </a:rPr>
              <a:t> </a:t>
            </a:r>
            <a:r>
              <a:rPr lang="da-DK" b="1" dirty="0" err="1" smtClean="0">
                <a:solidFill>
                  <a:schemeClr val="tx1"/>
                </a:solidFill>
              </a:rPr>
              <a:t>cultivation</a:t>
            </a:r>
            <a:r>
              <a:rPr lang="da-DK" b="1" dirty="0" smtClean="0">
                <a:solidFill>
                  <a:schemeClr val="tx1"/>
                </a:solidFill>
              </a:rPr>
              <a:t> in </a:t>
            </a:r>
            <a:r>
              <a:rPr lang="da-DK" b="1" dirty="0" err="1" smtClean="0">
                <a:solidFill>
                  <a:schemeClr val="tx1"/>
                </a:solidFill>
              </a:rPr>
              <a:t>winter</a:t>
            </a:r>
            <a:r>
              <a:rPr lang="da-DK" b="1" dirty="0" smtClean="0">
                <a:solidFill>
                  <a:schemeClr val="tx1"/>
                </a:solidFill>
              </a:rPr>
              <a:t> </a:t>
            </a:r>
            <a:r>
              <a:rPr lang="da-DK" b="1" dirty="0" err="1" smtClean="0">
                <a:solidFill>
                  <a:schemeClr val="tx1"/>
                </a:solidFill>
              </a:rPr>
              <a:t>oilseed</a:t>
            </a:r>
            <a:r>
              <a:rPr lang="da-DK" b="1" dirty="0" smtClean="0">
                <a:solidFill>
                  <a:schemeClr val="tx1"/>
                </a:solidFill>
              </a:rPr>
              <a:t> </a:t>
            </a:r>
            <a:r>
              <a:rPr lang="da-DK" b="1" dirty="0" err="1" smtClean="0">
                <a:solidFill>
                  <a:schemeClr val="tx1"/>
                </a:solidFill>
              </a:rPr>
              <a:t>rape</a:t>
            </a:r>
            <a:endParaRPr lang="da-DK" b="1" dirty="0" smtClean="0">
              <a:solidFill>
                <a:schemeClr val="tx1"/>
              </a:solidFill>
            </a:endParaRPr>
          </a:p>
        </p:txBody>
      </p:sp>
      <p:sp>
        <p:nvSpPr>
          <p:cNvPr id="4" name="Tekstboks 3"/>
          <p:cNvSpPr txBox="1"/>
          <p:nvPr/>
        </p:nvSpPr>
        <p:spPr>
          <a:xfrm>
            <a:off x="2267744" y="1412776"/>
            <a:ext cx="6624736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err="1" smtClean="0">
                <a:solidFill>
                  <a:schemeClr val="tx1"/>
                </a:solidFill>
              </a:rPr>
              <a:t>Early</a:t>
            </a:r>
            <a:r>
              <a:rPr lang="da-DK" sz="1400" dirty="0" smtClean="0">
                <a:solidFill>
                  <a:schemeClr val="tx1"/>
                </a:solidFill>
              </a:rPr>
              <a:t> </a:t>
            </a:r>
            <a:r>
              <a:rPr lang="da-DK" sz="1400" dirty="0" err="1" smtClean="0">
                <a:solidFill>
                  <a:schemeClr val="tx1"/>
                </a:solidFill>
              </a:rPr>
              <a:t>autumn</a:t>
            </a:r>
            <a:r>
              <a:rPr lang="da-DK" sz="1400" dirty="0" smtClean="0">
                <a:solidFill>
                  <a:schemeClr val="tx1"/>
                </a:solidFill>
              </a:rPr>
              <a:t>, </a:t>
            </a:r>
            <a:r>
              <a:rPr lang="da-DK" sz="1400" dirty="0" err="1" smtClean="0">
                <a:solidFill>
                  <a:schemeClr val="tx1"/>
                </a:solidFill>
              </a:rPr>
              <a:t>first</a:t>
            </a:r>
            <a:r>
              <a:rPr lang="da-DK" sz="1400" dirty="0" smtClean="0">
                <a:solidFill>
                  <a:schemeClr val="tx1"/>
                </a:solidFill>
              </a:rPr>
              <a:t> </a:t>
            </a:r>
            <a:r>
              <a:rPr lang="da-DK" sz="1400" dirty="0" err="1" smtClean="0">
                <a:solidFill>
                  <a:schemeClr val="tx1"/>
                </a:solidFill>
              </a:rPr>
              <a:t>pass</a:t>
            </a:r>
            <a:r>
              <a:rPr lang="da-DK" sz="1400" dirty="0" smtClean="0">
                <a:solidFill>
                  <a:schemeClr val="tx1"/>
                </a:solidFill>
              </a:rPr>
              <a:t> at the 2-4 true </a:t>
            </a:r>
            <a:r>
              <a:rPr lang="da-DK" sz="1400" dirty="0" err="1" smtClean="0">
                <a:solidFill>
                  <a:schemeClr val="tx1"/>
                </a:solidFill>
              </a:rPr>
              <a:t>leaves</a:t>
            </a:r>
            <a:r>
              <a:rPr lang="da-DK" sz="1400" dirty="0" smtClean="0">
                <a:solidFill>
                  <a:schemeClr val="tx1"/>
                </a:solidFill>
              </a:rPr>
              <a:t> stage - </a:t>
            </a:r>
            <a:r>
              <a:rPr lang="da-DK" sz="1400" dirty="0" err="1" smtClean="0">
                <a:solidFill>
                  <a:schemeClr val="tx1"/>
                </a:solidFill>
              </a:rPr>
              <a:t>mandatory</a:t>
            </a:r>
            <a:r>
              <a:rPr lang="da-DK" sz="1400" dirty="0" smtClean="0">
                <a:solidFill>
                  <a:schemeClr val="tx1"/>
                </a:solidFill>
              </a:rPr>
              <a:t>. </a:t>
            </a:r>
            <a:r>
              <a:rPr lang="da-DK" sz="1400" dirty="0" err="1" smtClean="0">
                <a:solidFill>
                  <a:schemeClr val="tx1"/>
                </a:solidFill>
              </a:rPr>
              <a:t>Use</a:t>
            </a:r>
            <a:r>
              <a:rPr lang="da-DK" sz="1400" dirty="0" smtClean="0">
                <a:solidFill>
                  <a:schemeClr val="tx1"/>
                </a:solidFill>
              </a:rPr>
              <a:t> </a:t>
            </a:r>
            <a:r>
              <a:rPr lang="da-DK" sz="1400" dirty="0" err="1" smtClean="0">
                <a:solidFill>
                  <a:schemeClr val="tx1"/>
                </a:solidFill>
              </a:rPr>
              <a:t>protective</a:t>
            </a:r>
            <a:r>
              <a:rPr lang="da-DK" sz="1400" dirty="0" smtClean="0">
                <a:solidFill>
                  <a:schemeClr val="tx1"/>
                </a:solidFill>
              </a:rPr>
              <a:t> discs to </a:t>
            </a:r>
            <a:r>
              <a:rPr lang="da-DK" sz="1400" dirty="0" err="1" smtClean="0">
                <a:solidFill>
                  <a:schemeClr val="tx1"/>
                </a:solidFill>
              </a:rPr>
              <a:t>avoid</a:t>
            </a:r>
            <a:r>
              <a:rPr lang="da-DK" sz="1400" dirty="0" smtClean="0">
                <a:solidFill>
                  <a:schemeClr val="tx1"/>
                </a:solidFill>
              </a:rPr>
              <a:t> </a:t>
            </a:r>
            <a:r>
              <a:rPr lang="da-DK" sz="1400" dirty="0" err="1" smtClean="0">
                <a:solidFill>
                  <a:schemeClr val="tx1"/>
                </a:solidFill>
              </a:rPr>
              <a:t>covering</a:t>
            </a:r>
            <a:r>
              <a:rPr lang="da-DK" sz="1400" dirty="0" smtClean="0">
                <a:solidFill>
                  <a:schemeClr val="tx1"/>
                </a:solidFill>
              </a:rPr>
              <a:t> the </a:t>
            </a:r>
            <a:r>
              <a:rPr lang="da-DK" sz="1400" dirty="0" err="1" smtClean="0">
                <a:solidFill>
                  <a:schemeClr val="tx1"/>
                </a:solidFill>
              </a:rPr>
              <a:t>crop</a:t>
            </a:r>
            <a:r>
              <a:rPr lang="da-DK" sz="1400" dirty="0" smtClean="0">
                <a:solidFill>
                  <a:schemeClr val="tx1"/>
                </a:solidFill>
              </a:rPr>
              <a:t> </a:t>
            </a:r>
            <a:r>
              <a:rPr lang="da-DK" sz="1400" dirty="0" err="1" smtClean="0">
                <a:solidFill>
                  <a:schemeClr val="tx1"/>
                </a:solidFill>
              </a:rPr>
              <a:t>with</a:t>
            </a:r>
            <a:r>
              <a:rPr lang="da-DK" sz="1400" dirty="0" smtClean="0">
                <a:solidFill>
                  <a:schemeClr val="tx1"/>
                </a:solidFill>
              </a:rPr>
              <a:t> </a:t>
            </a:r>
            <a:r>
              <a:rPr lang="da-DK" sz="1400" dirty="0" err="1" smtClean="0">
                <a:solidFill>
                  <a:schemeClr val="tx1"/>
                </a:solidFill>
              </a:rPr>
              <a:t>soil</a:t>
            </a:r>
            <a:endParaRPr lang="da-DK" sz="1400" dirty="0">
              <a:solidFill>
                <a:schemeClr val="tx1"/>
              </a:solidFill>
            </a:endParaRPr>
          </a:p>
        </p:txBody>
      </p:sp>
      <p:sp>
        <p:nvSpPr>
          <p:cNvPr id="15" name="Tekstboks 14"/>
          <p:cNvSpPr txBox="1"/>
          <p:nvPr/>
        </p:nvSpPr>
        <p:spPr>
          <a:xfrm>
            <a:off x="3347864" y="2132856"/>
            <a:ext cx="5688632" cy="693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err="1" smtClean="0">
                <a:solidFill>
                  <a:schemeClr val="tx1"/>
                </a:solidFill>
              </a:rPr>
              <a:t>Mid-autumn</a:t>
            </a:r>
            <a:r>
              <a:rPr lang="da-DK" sz="1400" dirty="0" smtClean="0">
                <a:solidFill>
                  <a:schemeClr val="tx1"/>
                </a:solidFill>
              </a:rPr>
              <a:t>, </a:t>
            </a:r>
            <a:r>
              <a:rPr lang="da-DK" sz="1400" dirty="0" err="1" smtClean="0">
                <a:solidFill>
                  <a:schemeClr val="tx1"/>
                </a:solidFill>
              </a:rPr>
              <a:t>second</a:t>
            </a:r>
            <a:r>
              <a:rPr lang="da-DK" sz="1400" dirty="0" smtClean="0">
                <a:solidFill>
                  <a:schemeClr val="tx1"/>
                </a:solidFill>
              </a:rPr>
              <a:t> </a:t>
            </a:r>
            <a:r>
              <a:rPr lang="da-DK" sz="1400" dirty="0" err="1" smtClean="0">
                <a:solidFill>
                  <a:schemeClr val="tx1"/>
                </a:solidFill>
              </a:rPr>
              <a:t>pass</a:t>
            </a:r>
            <a:r>
              <a:rPr lang="da-DK" sz="1400" dirty="0" smtClean="0">
                <a:solidFill>
                  <a:schemeClr val="tx1"/>
                </a:solidFill>
              </a:rPr>
              <a:t> </a:t>
            </a:r>
            <a:r>
              <a:rPr lang="da-DK" sz="1400" dirty="0" err="1" smtClean="0">
                <a:solidFill>
                  <a:schemeClr val="tx1"/>
                </a:solidFill>
              </a:rPr>
              <a:t>if</a:t>
            </a:r>
            <a:r>
              <a:rPr lang="da-DK" sz="1400" dirty="0" smtClean="0">
                <a:solidFill>
                  <a:schemeClr val="tx1"/>
                </a:solidFill>
              </a:rPr>
              <a:t> </a:t>
            </a:r>
            <a:r>
              <a:rPr lang="da-DK" sz="1400" dirty="0" err="1" smtClean="0">
                <a:solidFill>
                  <a:schemeClr val="tx1"/>
                </a:solidFill>
              </a:rPr>
              <a:t>necessary</a:t>
            </a:r>
            <a:r>
              <a:rPr lang="da-DK" sz="1400" dirty="0" smtClean="0">
                <a:solidFill>
                  <a:schemeClr val="tx1"/>
                </a:solidFill>
              </a:rPr>
              <a:t>. </a:t>
            </a:r>
            <a:r>
              <a:rPr lang="da-DK" sz="1400" dirty="0" err="1" smtClean="0">
                <a:solidFill>
                  <a:schemeClr val="tx1"/>
                </a:solidFill>
              </a:rPr>
              <a:t>Protective</a:t>
            </a:r>
            <a:r>
              <a:rPr lang="da-DK" sz="1400" dirty="0" smtClean="0">
                <a:solidFill>
                  <a:schemeClr val="tx1"/>
                </a:solidFill>
              </a:rPr>
              <a:t> discs </a:t>
            </a:r>
            <a:r>
              <a:rPr lang="da-DK" sz="1400" dirty="0" err="1" smtClean="0">
                <a:solidFill>
                  <a:schemeClr val="tx1"/>
                </a:solidFill>
              </a:rPr>
              <a:t>may</a:t>
            </a:r>
            <a:r>
              <a:rPr lang="da-DK" sz="1400" dirty="0" smtClean="0">
                <a:solidFill>
                  <a:schemeClr val="tx1"/>
                </a:solidFill>
              </a:rPr>
              <a:t> </a:t>
            </a:r>
            <a:r>
              <a:rPr lang="da-DK" sz="1400" dirty="0" err="1" smtClean="0">
                <a:solidFill>
                  <a:schemeClr val="tx1"/>
                </a:solidFill>
              </a:rPr>
              <a:t>be</a:t>
            </a:r>
            <a:r>
              <a:rPr lang="da-DK" sz="1400" dirty="0" smtClean="0">
                <a:solidFill>
                  <a:schemeClr val="tx1"/>
                </a:solidFill>
              </a:rPr>
              <a:t> </a:t>
            </a:r>
            <a:r>
              <a:rPr lang="da-DK" sz="1400" dirty="0" err="1" smtClean="0">
                <a:solidFill>
                  <a:schemeClr val="tx1"/>
                </a:solidFill>
              </a:rPr>
              <a:t>removed</a:t>
            </a:r>
            <a:r>
              <a:rPr lang="da-DK" sz="1400" dirty="0" smtClean="0">
                <a:solidFill>
                  <a:schemeClr val="tx1"/>
                </a:solidFill>
              </a:rPr>
              <a:t> to </a:t>
            </a:r>
            <a:r>
              <a:rPr lang="da-DK" sz="1400" dirty="0" err="1" smtClean="0">
                <a:solidFill>
                  <a:schemeClr val="tx1"/>
                </a:solidFill>
              </a:rPr>
              <a:t>allow</a:t>
            </a:r>
            <a:r>
              <a:rPr lang="da-DK" sz="1400" dirty="0" smtClean="0">
                <a:solidFill>
                  <a:schemeClr val="tx1"/>
                </a:solidFill>
              </a:rPr>
              <a:t> for </a:t>
            </a:r>
            <a:r>
              <a:rPr lang="da-DK" sz="1400" dirty="0" err="1" smtClean="0">
                <a:solidFill>
                  <a:schemeClr val="tx1"/>
                </a:solidFill>
              </a:rPr>
              <a:t>slight</a:t>
            </a:r>
            <a:r>
              <a:rPr lang="da-DK" sz="1400" dirty="0" smtClean="0">
                <a:solidFill>
                  <a:schemeClr val="tx1"/>
                </a:solidFill>
              </a:rPr>
              <a:t> </a:t>
            </a:r>
            <a:r>
              <a:rPr lang="da-DK" sz="1400" dirty="0" err="1" smtClean="0">
                <a:solidFill>
                  <a:schemeClr val="tx1"/>
                </a:solidFill>
              </a:rPr>
              <a:t>ridging</a:t>
            </a:r>
            <a:r>
              <a:rPr lang="da-DK" sz="1400" dirty="0" smtClean="0">
                <a:solidFill>
                  <a:schemeClr val="tx1"/>
                </a:solidFill>
              </a:rPr>
              <a:t> of the </a:t>
            </a:r>
            <a:r>
              <a:rPr lang="da-DK" sz="1400" dirty="0" err="1" smtClean="0">
                <a:solidFill>
                  <a:schemeClr val="tx1"/>
                </a:solidFill>
              </a:rPr>
              <a:t>crop</a:t>
            </a:r>
            <a:r>
              <a:rPr lang="da-DK" sz="1400" dirty="0" smtClean="0">
                <a:solidFill>
                  <a:schemeClr val="tx1"/>
                </a:solidFill>
              </a:rPr>
              <a:t> to </a:t>
            </a:r>
            <a:r>
              <a:rPr lang="da-DK" sz="1400" dirty="0" err="1" smtClean="0">
                <a:solidFill>
                  <a:schemeClr val="tx1"/>
                </a:solidFill>
              </a:rPr>
              <a:t>suppress</a:t>
            </a:r>
            <a:r>
              <a:rPr lang="da-DK" sz="1400" dirty="0" smtClean="0">
                <a:solidFill>
                  <a:schemeClr val="tx1"/>
                </a:solidFill>
              </a:rPr>
              <a:t> </a:t>
            </a:r>
            <a:r>
              <a:rPr lang="da-DK" sz="1400" dirty="0" err="1" smtClean="0">
                <a:solidFill>
                  <a:schemeClr val="tx1"/>
                </a:solidFill>
              </a:rPr>
              <a:t>intra-row</a:t>
            </a:r>
            <a:r>
              <a:rPr lang="da-DK" sz="1400" dirty="0" smtClean="0">
                <a:solidFill>
                  <a:schemeClr val="tx1"/>
                </a:solidFill>
              </a:rPr>
              <a:t> </a:t>
            </a:r>
            <a:r>
              <a:rPr lang="da-DK" sz="1400" dirty="0" err="1" smtClean="0">
                <a:solidFill>
                  <a:schemeClr val="tx1"/>
                </a:solidFill>
              </a:rPr>
              <a:t>weeds</a:t>
            </a:r>
            <a:endParaRPr lang="da-DK" sz="1400" dirty="0">
              <a:solidFill>
                <a:schemeClr val="tx1"/>
              </a:solidFill>
            </a:endParaRPr>
          </a:p>
        </p:txBody>
      </p:sp>
      <p:sp>
        <p:nvSpPr>
          <p:cNvPr id="19" name="Tekstboks 18"/>
          <p:cNvSpPr txBox="1"/>
          <p:nvPr/>
        </p:nvSpPr>
        <p:spPr>
          <a:xfrm>
            <a:off x="4355976" y="3356992"/>
            <a:ext cx="4392488" cy="29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sz="1400" dirty="0">
              <a:solidFill>
                <a:schemeClr val="tx1"/>
              </a:solidFill>
            </a:endParaRPr>
          </a:p>
        </p:txBody>
      </p:sp>
      <p:sp>
        <p:nvSpPr>
          <p:cNvPr id="20" name="Tekstboks 19"/>
          <p:cNvSpPr txBox="1"/>
          <p:nvPr/>
        </p:nvSpPr>
        <p:spPr>
          <a:xfrm>
            <a:off x="4139952" y="3429000"/>
            <a:ext cx="4752528" cy="693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err="1" smtClean="0">
                <a:solidFill>
                  <a:schemeClr val="tx1"/>
                </a:solidFill>
              </a:rPr>
              <a:t>Early</a:t>
            </a:r>
            <a:r>
              <a:rPr lang="da-DK" sz="1400" dirty="0" smtClean="0">
                <a:solidFill>
                  <a:schemeClr val="tx1"/>
                </a:solidFill>
              </a:rPr>
              <a:t> spring, a </a:t>
            </a:r>
            <a:r>
              <a:rPr lang="da-DK" sz="1400" dirty="0" err="1" smtClean="0">
                <a:solidFill>
                  <a:schemeClr val="tx1"/>
                </a:solidFill>
              </a:rPr>
              <a:t>third</a:t>
            </a:r>
            <a:r>
              <a:rPr lang="da-DK" sz="1400" dirty="0" smtClean="0">
                <a:solidFill>
                  <a:schemeClr val="tx1"/>
                </a:solidFill>
              </a:rPr>
              <a:t> </a:t>
            </a:r>
            <a:r>
              <a:rPr lang="da-DK" sz="1400" dirty="0" err="1" smtClean="0">
                <a:solidFill>
                  <a:schemeClr val="tx1"/>
                </a:solidFill>
              </a:rPr>
              <a:t>pass</a:t>
            </a:r>
            <a:r>
              <a:rPr lang="da-DK" sz="1400" dirty="0" smtClean="0">
                <a:solidFill>
                  <a:schemeClr val="tx1"/>
                </a:solidFill>
              </a:rPr>
              <a:t> </a:t>
            </a:r>
            <a:r>
              <a:rPr lang="da-DK" sz="1400" dirty="0" err="1" smtClean="0">
                <a:solidFill>
                  <a:schemeClr val="tx1"/>
                </a:solidFill>
              </a:rPr>
              <a:t>might</a:t>
            </a:r>
            <a:r>
              <a:rPr lang="da-DK" sz="1400" dirty="0" smtClean="0">
                <a:solidFill>
                  <a:schemeClr val="tx1"/>
                </a:solidFill>
              </a:rPr>
              <a:t> </a:t>
            </a:r>
            <a:r>
              <a:rPr lang="da-DK" sz="1400" dirty="0" err="1" smtClean="0">
                <a:solidFill>
                  <a:schemeClr val="tx1"/>
                </a:solidFill>
              </a:rPr>
              <a:t>be</a:t>
            </a:r>
            <a:r>
              <a:rPr lang="da-DK" sz="1400" dirty="0" smtClean="0">
                <a:solidFill>
                  <a:schemeClr val="tx1"/>
                </a:solidFill>
              </a:rPr>
              <a:t> </a:t>
            </a:r>
            <a:r>
              <a:rPr lang="da-DK" sz="1400" dirty="0" err="1" smtClean="0">
                <a:solidFill>
                  <a:schemeClr val="tx1"/>
                </a:solidFill>
              </a:rPr>
              <a:t>necessary</a:t>
            </a:r>
            <a:r>
              <a:rPr lang="da-DK" sz="1400" dirty="0" smtClean="0">
                <a:solidFill>
                  <a:schemeClr val="tx1"/>
                </a:solidFill>
              </a:rPr>
              <a:t> in case of </a:t>
            </a:r>
            <a:r>
              <a:rPr lang="da-DK" sz="1400" dirty="0" err="1" smtClean="0">
                <a:solidFill>
                  <a:schemeClr val="tx1"/>
                </a:solidFill>
              </a:rPr>
              <a:t>high</a:t>
            </a:r>
            <a:r>
              <a:rPr lang="da-DK" sz="1400" dirty="0" smtClean="0">
                <a:solidFill>
                  <a:schemeClr val="tx1"/>
                </a:solidFill>
              </a:rPr>
              <a:t> </a:t>
            </a:r>
            <a:r>
              <a:rPr lang="da-DK" sz="1400" dirty="0" err="1" smtClean="0">
                <a:solidFill>
                  <a:schemeClr val="tx1"/>
                </a:solidFill>
              </a:rPr>
              <a:t>weed</a:t>
            </a:r>
            <a:r>
              <a:rPr lang="da-DK" sz="1400" dirty="0" smtClean="0">
                <a:solidFill>
                  <a:schemeClr val="tx1"/>
                </a:solidFill>
              </a:rPr>
              <a:t> </a:t>
            </a:r>
            <a:r>
              <a:rPr lang="da-DK" sz="1400" dirty="0" err="1" smtClean="0">
                <a:solidFill>
                  <a:schemeClr val="tx1"/>
                </a:solidFill>
              </a:rPr>
              <a:t>pressure</a:t>
            </a:r>
            <a:r>
              <a:rPr lang="da-DK" sz="1400" dirty="0" smtClean="0">
                <a:solidFill>
                  <a:schemeClr val="tx1"/>
                </a:solidFill>
              </a:rPr>
              <a:t> and mild </a:t>
            </a:r>
            <a:r>
              <a:rPr lang="da-DK" sz="1400" dirty="0" err="1" smtClean="0">
                <a:solidFill>
                  <a:schemeClr val="tx1"/>
                </a:solidFill>
              </a:rPr>
              <a:t>winters</a:t>
            </a:r>
            <a:r>
              <a:rPr lang="da-DK" sz="1400" dirty="0" smtClean="0">
                <a:solidFill>
                  <a:schemeClr val="tx1"/>
                </a:solidFill>
              </a:rPr>
              <a:t>. </a:t>
            </a:r>
            <a:r>
              <a:rPr lang="da-DK" sz="1400" dirty="0" err="1" smtClean="0">
                <a:solidFill>
                  <a:schemeClr val="tx1"/>
                </a:solidFill>
              </a:rPr>
              <a:t>No</a:t>
            </a:r>
            <a:r>
              <a:rPr lang="da-DK" sz="1400" dirty="0" smtClean="0">
                <a:solidFill>
                  <a:schemeClr val="tx1"/>
                </a:solidFill>
              </a:rPr>
              <a:t> </a:t>
            </a:r>
            <a:r>
              <a:rPr lang="da-DK" sz="1400" dirty="0" err="1" smtClean="0">
                <a:solidFill>
                  <a:schemeClr val="tx1"/>
                </a:solidFill>
              </a:rPr>
              <a:t>need</a:t>
            </a:r>
            <a:r>
              <a:rPr lang="da-DK" sz="1400" dirty="0" smtClean="0">
                <a:solidFill>
                  <a:schemeClr val="tx1"/>
                </a:solidFill>
              </a:rPr>
              <a:t> for </a:t>
            </a:r>
            <a:r>
              <a:rPr lang="da-DK" sz="1400" dirty="0" err="1" smtClean="0">
                <a:solidFill>
                  <a:schemeClr val="tx1"/>
                </a:solidFill>
              </a:rPr>
              <a:t>protective</a:t>
            </a:r>
            <a:r>
              <a:rPr lang="da-DK" sz="1400" dirty="0" smtClean="0">
                <a:solidFill>
                  <a:schemeClr val="tx1"/>
                </a:solidFill>
              </a:rPr>
              <a:t> discs</a:t>
            </a:r>
            <a:endParaRPr lang="da-DK" sz="1400" dirty="0">
              <a:solidFill>
                <a:schemeClr val="tx1"/>
              </a:solidFill>
            </a:endParaRPr>
          </a:p>
        </p:txBody>
      </p:sp>
      <p:grpSp>
        <p:nvGrpSpPr>
          <p:cNvPr id="26" name="Gruppe 25"/>
          <p:cNvGrpSpPr/>
          <p:nvPr/>
        </p:nvGrpSpPr>
        <p:grpSpPr>
          <a:xfrm>
            <a:off x="837886" y="1988840"/>
            <a:ext cx="8126602" cy="4619612"/>
            <a:chOff x="837886" y="1988840"/>
            <a:chExt cx="8126602" cy="461961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37886" y="4725144"/>
              <a:ext cx="8126602" cy="1883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" name="Lige pilforbindelse 9"/>
            <p:cNvCxnSpPr/>
            <p:nvPr/>
          </p:nvCxnSpPr>
          <p:spPr bwMode="auto">
            <a:xfrm>
              <a:off x="2267744" y="1988840"/>
              <a:ext cx="0" cy="3816424"/>
            </a:xfrm>
            <a:prstGeom prst="straightConnector1">
              <a:avLst/>
            </a:prstGeom>
            <a:solidFill>
              <a:srgbClr val="00B8FF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" name="Lige pilforbindelse 15"/>
            <p:cNvCxnSpPr/>
            <p:nvPr/>
          </p:nvCxnSpPr>
          <p:spPr bwMode="auto">
            <a:xfrm>
              <a:off x="3347864" y="2780928"/>
              <a:ext cx="0" cy="3024336"/>
            </a:xfrm>
            <a:prstGeom prst="straightConnector1">
              <a:avLst/>
            </a:prstGeom>
            <a:solidFill>
              <a:srgbClr val="00B8FF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1" name="Lige pilforbindelse 20"/>
            <p:cNvCxnSpPr/>
            <p:nvPr/>
          </p:nvCxnSpPr>
          <p:spPr bwMode="auto">
            <a:xfrm>
              <a:off x="4139952" y="3933056"/>
              <a:ext cx="0" cy="1872208"/>
            </a:xfrm>
            <a:prstGeom prst="straightConnector1">
              <a:avLst/>
            </a:prstGeom>
            <a:solidFill>
              <a:srgbClr val="00B8FF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/>
          <p:cNvSpPr txBox="1">
            <a:spLocks/>
          </p:cNvSpPr>
          <p:nvPr/>
        </p:nvSpPr>
        <p:spPr>
          <a:xfrm>
            <a:off x="1692275" y="1484313"/>
            <a:ext cx="6992938" cy="4233862"/>
          </a:xfrm>
          <a:prstGeom prst="rect">
            <a:avLst/>
          </a:prstGeom>
        </p:spPr>
        <p:txBody>
          <a:bodyPr/>
          <a:lstStyle/>
          <a:p>
            <a:pPr marL="341313" marR="0" lvl="0" indent="-341313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  <a:defRPr/>
            </a:pPr>
            <a:r>
              <a:rPr kumimoji="0" lang="da-DK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</p:txBody>
      </p:sp>
      <p:sp>
        <p:nvSpPr>
          <p:cNvPr id="9" name="Tekstboks 8"/>
          <p:cNvSpPr txBox="1"/>
          <p:nvPr/>
        </p:nvSpPr>
        <p:spPr>
          <a:xfrm>
            <a:off x="755576" y="332656"/>
            <a:ext cx="7848872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900" b="1" dirty="0" err="1" smtClean="0">
                <a:solidFill>
                  <a:schemeClr val="tx1"/>
                </a:solidFill>
              </a:rPr>
              <a:t>Vulnerability</a:t>
            </a:r>
            <a:r>
              <a:rPr lang="da-DK" sz="1900" b="1" dirty="0" smtClean="0">
                <a:solidFill>
                  <a:schemeClr val="tx1"/>
                </a:solidFill>
              </a:rPr>
              <a:t> of </a:t>
            </a:r>
            <a:r>
              <a:rPr lang="da-DK" sz="1900" b="1" dirty="0" err="1" smtClean="0">
                <a:solidFill>
                  <a:schemeClr val="tx1"/>
                </a:solidFill>
              </a:rPr>
              <a:t>weeds</a:t>
            </a:r>
            <a:r>
              <a:rPr lang="da-DK" sz="1900" b="1" dirty="0" smtClean="0">
                <a:solidFill>
                  <a:schemeClr val="tx1"/>
                </a:solidFill>
              </a:rPr>
              <a:t> to </a:t>
            </a:r>
            <a:r>
              <a:rPr lang="da-DK" sz="1900" b="1" dirty="0" err="1" smtClean="0">
                <a:solidFill>
                  <a:schemeClr val="tx1"/>
                </a:solidFill>
              </a:rPr>
              <a:t>hoeing</a:t>
            </a:r>
            <a:r>
              <a:rPr lang="da-DK" sz="1900" b="1" dirty="0" smtClean="0">
                <a:solidFill>
                  <a:schemeClr val="tx1"/>
                </a:solidFill>
              </a:rPr>
              <a:t> at </a:t>
            </a:r>
            <a:r>
              <a:rPr lang="da-DK" sz="1900" b="1" dirty="0" err="1" smtClean="0">
                <a:solidFill>
                  <a:schemeClr val="tx1"/>
                </a:solidFill>
              </a:rPr>
              <a:t>different</a:t>
            </a:r>
            <a:r>
              <a:rPr lang="da-DK" sz="1900" b="1" dirty="0" smtClean="0">
                <a:solidFill>
                  <a:schemeClr val="tx1"/>
                </a:solidFill>
              </a:rPr>
              <a:t> </a:t>
            </a:r>
            <a:r>
              <a:rPr lang="da-DK" sz="1900" b="1" dirty="0" err="1" smtClean="0">
                <a:solidFill>
                  <a:schemeClr val="tx1"/>
                </a:solidFill>
              </a:rPr>
              <a:t>weed</a:t>
            </a:r>
            <a:r>
              <a:rPr lang="da-DK" sz="1900" b="1" dirty="0" smtClean="0">
                <a:solidFill>
                  <a:schemeClr val="tx1"/>
                </a:solidFill>
              </a:rPr>
              <a:t> </a:t>
            </a:r>
            <a:r>
              <a:rPr lang="da-DK" sz="1900" b="1" dirty="0" err="1" smtClean="0">
                <a:solidFill>
                  <a:schemeClr val="tx1"/>
                </a:solidFill>
              </a:rPr>
              <a:t>growth</a:t>
            </a:r>
            <a:r>
              <a:rPr lang="da-DK" sz="1900" b="1" dirty="0" smtClean="0">
                <a:solidFill>
                  <a:schemeClr val="tx1"/>
                </a:solidFill>
              </a:rPr>
              <a:t> stages</a:t>
            </a:r>
          </a:p>
        </p:txBody>
      </p:sp>
      <p:sp>
        <p:nvSpPr>
          <p:cNvPr id="4" name="Tekstboks 3"/>
          <p:cNvSpPr txBox="1"/>
          <p:nvPr/>
        </p:nvSpPr>
        <p:spPr>
          <a:xfrm>
            <a:off x="1331640" y="1340768"/>
            <a:ext cx="7272808" cy="1380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dirty="0" smtClean="0">
              <a:solidFill>
                <a:srgbClr val="000000"/>
              </a:solidFill>
            </a:endParaRPr>
          </a:p>
          <a:p>
            <a:endParaRPr lang="da-DK" dirty="0" smtClean="0">
              <a:solidFill>
                <a:schemeClr val="tx1"/>
              </a:solidFill>
            </a:endParaRPr>
          </a:p>
          <a:p>
            <a:endParaRPr lang="da-DK" dirty="0" smtClean="0">
              <a:solidFill>
                <a:schemeClr val="tx1"/>
              </a:solidFill>
            </a:endParaRPr>
          </a:p>
          <a:p>
            <a:endParaRPr lang="da-DK" dirty="0" smtClean="0">
              <a:solidFill>
                <a:schemeClr val="tx1"/>
              </a:solidFill>
            </a:endParaRPr>
          </a:p>
          <a:p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5" name="Tekstboks 4"/>
          <p:cNvSpPr txBox="1"/>
          <p:nvPr/>
        </p:nvSpPr>
        <p:spPr>
          <a:xfrm>
            <a:off x="2339752" y="1412776"/>
            <a:ext cx="3024336" cy="550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err="1" smtClean="0">
                <a:solidFill>
                  <a:schemeClr val="tx1"/>
                </a:solidFill>
              </a:rPr>
              <a:t>Easy</a:t>
            </a:r>
            <a:r>
              <a:rPr lang="da-DK" sz="1600" dirty="0" smtClean="0">
                <a:solidFill>
                  <a:schemeClr val="tx1"/>
                </a:solidFill>
              </a:rPr>
              <a:t> to </a:t>
            </a:r>
            <a:r>
              <a:rPr lang="da-DK" sz="1600" dirty="0" err="1" smtClean="0">
                <a:solidFill>
                  <a:schemeClr val="tx1"/>
                </a:solidFill>
              </a:rPr>
              <a:t>control</a:t>
            </a:r>
            <a:r>
              <a:rPr lang="da-DK" sz="1600" dirty="0" smtClean="0">
                <a:solidFill>
                  <a:schemeClr val="tx1"/>
                </a:solidFill>
              </a:rPr>
              <a:t>, </a:t>
            </a:r>
            <a:r>
              <a:rPr lang="da-DK" sz="1600" dirty="0" err="1" smtClean="0">
                <a:solidFill>
                  <a:schemeClr val="tx1"/>
                </a:solidFill>
              </a:rPr>
              <a:t>very</a:t>
            </a:r>
            <a:r>
              <a:rPr lang="da-DK" sz="1600" dirty="0" smtClean="0">
                <a:solidFill>
                  <a:schemeClr val="tx1"/>
                </a:solidFill>
              </a:rPr>
              <a:t> </a:t>
            </a:r>
            <a:r>
              <a:rPr lang="da-DK" sz="1600" dirty="0" err="1" smtClean="0">
                <a:solidFill>
                  <a:schemeClr val="tx1"/>
                </a:solidFill>
              </a:rPr>
              <a:t>limited</a:t>
            </a:r>
            <a:r>
              <a:rPr lang="da-DK" sz="1600" dirty="0" smtClean="0">
                <a:solidFill>
                  <a:schemeClr val="tx1"/>
                </a:solidFill>
              </a:rPr>
              <a:t> </a:t>
            </a:r>
            <a:r>
              <a:rPr lang="da-DK" sz="1600" dirty="0" err="1" smtClean="0">
                <a:solidFill>
                  <a:schemeClr val="tx1"/>
                </a:solidFill>
              </a:rPr>
              <a:t>regrowth</a:t>
            </a:r>
            <a:endParaRPr lang="da-DK" sz="1600" dirty="0">
              <a:solidFill>
                <a:schemeClr val="tx1"/>
              </a:solidFill>
            </a:endParaRPr>
          </a:p>
        </p:txBody>
      </p:sp>
      <p:pic>
        <p:nvPicPr>
          <p:cNvPr id="6" name="Billede 5" descr="Alm. fuglegræs_ tidl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2204863"/>
            <a:ext cx="2024847" cy="1401592"/>
          </a:xfrm>
          <a:prstGeom prst="rect">
            <a:avLst/>
          </a:prstGeom>
        </p:spPr>
      </p:pic>
      <p:pic>
        <p:nvPicPr>
          <p:cNvPr id="7" name="Billede 6" descr="Alm. fuglegræs_ki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2132856"/>
            <a:ext cx="2026800" cy="1452570"/>
          </a:xfrm>
          <a:prstGeom prst="rect">
            <a:avLst/>
          </a:prstGeom>
        </p:spPr>
      </p:pic>
      <p:pic>
        <p:nvPicPr>
          <p:cNvPr id="10" name="Billede 9" descr="Lugtløs kamille_ki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55776" y="3573016"/>
            <a:ext cx="1728192" cy="1925831"/>
          </a:xfrm>
          <a:prstGeom prst="rect">
            <a:avLst/>
          </a:prstGeom>
        </p:spPr>
      </p:pic>
      <p:pic>
        <p:nvPicPr>
          <p:cNvPr id="11" name="Billede 10" descr="Lugtløs kamille_ tidli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28184" y="3573016"/>
            <a:ext cx="2030974" cy="1693926"/>
          </a:xfrm>
          <a:prstGeom prst="rect">
            <a:avLst/>
          </a:prstGeom>
        </p:spPr>
      </p:pic>
      <p:sp>
        <p:nvSpPr>
          <p:cNvPr id="12" name="Tekstboks 11"/>
          <p:cNvSpPr txBox="1"/>
          <p:nvPr/>
        </p:nvSpPr>
        <p:spPr>
          <a:xfrm>
            <a:off x="5940152" y="1340768"/>
            <a:ext cx="3024336" cy="779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err="1" smtClean="0">
                <a:solidFill>
                  <a:schemeClr val="tx1"/>
                </a:solidFill>
              </a:rPr>
              <a:t>Regrowth</a:t>
            </a:r>
            <a:r>
              <a:rPr lang="da-DK" sz="1600" dirty="0" smtClean="0">
                <a:solidFill>
                  <a:schemeClr val="tx1"/>
                </a:solidFill>
              </a:rPr>
              <a:t> </a:t>
            </a:r>
            <a:r>
              <a:rPr lang="da-DK" sz="1600" dirty="0" err="1" smtClean="0">
                <a:solidFill>
                  <a:schemeClr val="tx1"/>
                </a:solidFill>
              </a:rPr>
              <a:t>may</a:t>
            </a:r>
            <a:r>
              <a:rPr lang="da-DK" sz="1600" dirty="0" smtClean="0">
                <a:solidFill>
                  <a:schemeClr val="tx1"/>
                </a:solidFill>
              </a:rPr>
              <a:t> </a:t>
            </a:r>
            <a:r>
              <a:rPr lang="da-DK" sz="1600" dirty="0" err="1" smtClean="0">
                <a:solidFill>
                  <a:schemeClr val="tx1"/>
                </a:solidFill>
              </a:rPr>
              <a:t>take</a:t>
            </a:r>
            <a:r>
              <a:rPr lang="da-DK" sz="1600" dirty="0" smtClean="0">
                <a:solidFill>
                  <a:schemeClr val="tx1"/>
                </a:solidFill>
              </a:rPr>
              <a:t> </a:t>
            </a:r>
            <a:r>
              <a:rPr lang="da-DK" sz="1600" dirty="0" err="1" smtClean="0">
                <a:solidFill>
                  <a:schemeClr val="tx1"/>
                </a:solidFill>
              </a:rPr>
              <a:t>place</a:t>
            </a:r>
            <a:r>
              <a:rPr lang="da-DK" sz="1600" dirty="0" smtClean="0">
                <a:solidFill>
                  <a:schemeClr val="tx1"/>
                </a:solidFill>
              </a:rPr>
              <a:t> under </a:t>
            </a:r>
            <a:r>
              <a:rPr lang="da-DK" sz="1600" dirty="0" err="1" smtClean="0">
                <a:solidFill>
                  <a:schemeClr val="tx1"/>
                </a:solidFill>
              </a:rPr>
              <a:t>wet</a:t>
            </a:r>
            <a:r>
              <a:rPr lang="da-DK" sz="1600" dirty="0" smtClean="0">
                <a:solidFill>
                  <a:schemeClr val="tx1"/>
                </a:solidFill>
              </a:rPr>
              <a:t> </a:t>
            </a:r>
            <a:r>
              <a:rPr lang="da-DK" sz="1600" dirty="0" err="1" smtClean="0">
                <a:solidFill>
                  <a:schemeClr val="tx1"/>
                </a:solidFill>
              </a:rPr>
              <a:t>weather</a:t>
            </a:r>
            <a:r>
              <a:rPr lang="da-DK" sz="1600" dirty="0" smtClean="0">
                <a:solidFill>
                  <a:schemeClr val="tx1"/>
                </a:solidFill>
              </a:rPr>
              <a:t> </a:t>
            </a:r>
            <a:r>
              <a:rPr lang="da-DK" sz="1600" dirty="0" err="1" smtClean="0">
                <a:solidFill>
                  <a:schemeClr val="tx1"/>
                </a:solidFill>
              </a:rPr>
              <a:t>conditions</a:t>
            </a:r>
            <a:r>
              <a:rPr lang="da-DK" sz="1600" dirty="0" smtClean="0">
                <a:solidFill>
                  <a:schemeClr val="tx1"/>
                </a:solidFill>
              </a:rPr>
              <a:t> </a:t>
            </a:r>
            <a:r>
              <a:rPr lang="da-DK" sz="1600" dirty="0" err="1" smtClean="0">
                <a:solidFill>
                  <a:schemeClr val="tx1"/>
                </a:solidFill>
              </a:rPr>
              <a:t>after</a:t>
            </a:r>
            <a:r>
              <a:rPr lang="da-DK" sz="1600" dirty="0" smtClean="0">
                <a:solidFill>
                  <a:schemeClr val="tx1"/>
                </a:solidFill>
              </a:rPr>
              <a:t> </a:t>
            </a:r>
            <a:r>
              <a:rPr lang="da-DK" sz="1600" dirty="0" err="1" smtClean="0">
                <a:solidFill>
                  <a:schemeClr val="tx1"/>
                </a:solidFill>
              </a:rPr>
              <a:t>treatment</a:t>
            </a:r>
            <a:endParaRPr lang="da-DK" sz="1600" dirty="0">
              <a:solidFill>
                <a:schemeClr val="tx1"/>
              </a:solidFill>
            </a:endParaRPr>
          </a:p>
        </p:txBody>
      </p:sp>
      <p:sp>
        <p:nvSpPr>
          <p:cNvPr id="13" name="Tekstboks 12"/>
          <p:cNvSpPr txBox="1"/>
          <p:nvPr/>
        </p:nvSpPr>
        <p:spPr>
          <a:xfrm>
            <a:off x="827584" y="2348880"/>
            <a:ext cx="1584176" cy="29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i="1" dirty="0" err="1" smtClean="0">
                <a:solidFill>
                  <a:schemeClr val="tx1"/>
                </a:solidFill>
              </a:rPr>
              <a:t>Stellaria</a:t>
            </a:r>
            <a:r>
              <a:rPr lang="da-DK" sz="1400" i="1" dirty="0" smtClean="0">
                <a:solidFill>
                  <a:schemeClr val="tx1"/>
                </a:solidFill>
              </a:rPr>
              <a:t> media</a:t>
            </a:r>
            <a:endParaRPr lang="da-DK" sz="1400" i="1" dirty="0">
              <a:solidFill>
                <a:schemeClr val="tx1"/>
              </a:solidFill>
            </a:endParaRPr>
          </a:p>
        </p:txBody>
      </p:sp>
      <p:sp>
        <p:nvSpPr>
          <p:cNvPr id="14" name="Tekstboks 13"/>
          <p:cNvSpPr txBox="1"/>
          <p:nvPr/>
        </p:nvSpPr>
        <p:spPr>
          <a:xfrm>
            <a:off x="755576" y="4077072"/>
            <a:ext cx="1728192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i="1" dirty="0" err="1" smtClean="0">
                <a:solidFill>
                  <a:schemeClr val="tx1"/>
                </a:solidFill>
              </a:rPr>
              <a:t>Tripleurospermum</a:t>
            </a:r>
            <a:r>
              <a:rPr lang="da-DK" sz="1400" i="1" dirty="0" smtClean="0">
                <a:solidFill>
                  <a:schemeClr val="tx1"/>
                </a:solidFill>
              </a:rPr>
              <a:t> </a:t>
            </a:r>
            <a:r>
              <a:rPr lang="da-DK" sz="1400" i="1" dirty="0" err="1" smtClean="0">
                <a:solidFill>
                  <a:schemeClr val="tx1"/>
                </a:solidFill>
              </a:rPr>
              <a:t>perforatum</a:t>
            </a:r>
            <a:endParaRPr lang="da-DK" sz="1400" i="1" dirty="0">
              <a:solidFill>
                <a:schemeClr val="tx1"/>
              </a:solidFill>
            </a:endParaRPr>
          </a:p>
        </p:txBody>
      </p:sp>
      <p:pic>
        <p:nvPicPr>
          <p:cNvPr id="15" name="Billede 14" descr="Hyrdetaske_ kim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55776" y="5445224"/>
            <a:ext cx="1837568" cy="1233541"/>
          </a:xfrm>
          <a:prstGeom prst="rect">
            <a:avLst/>
          </a:prstGeom>
        </p:spPr>
      </p:pic>
      <p:sp>
        <p:nvSpPr>
          <p:cNvPr id="16" name="Tekstboks 15"/>
          <p:cNvSpPr txBox="1"/>
          <p:nvPr/>
        </p:nvSpPr>
        <p:spPr>
          <a:xfrm>
            <a:off x="827584" y="5733256"/>
            <a:ext cx="1728192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i="1" dirty="0" err="1" smtClean="0">
                <a:solidFill>
                  <a:schemeClr val="tx1"/>
                </a:solidFill>
              </a:rPr>
              <a:t>Capsella</a:t>
            </a:r>
            <a:r>
              <a:rPr lang="da-DK" sz="1400" i="1" dirty="0" smtClean="0">
                <a:solidFill>
                  <a:schemeClr val="tx1"/>
                </a:solidFill>
              </a:rPr>
              <a:t> </a:t>
            </a:r>
            <a:r>
              <a:rPr lang="da-DK" sz="1400" i="1" dirty="0" err="1" smtClean="0">
                <a:solidFill>
                  <a:schemeClr val="tx1"/>
                </a:solidFill>
              </a:rPr>
              <a:t>bursa-pastoris</a:t>
            </a:r>
            <a:endParaRPr lang="da-DK" sz="1400" i="1" dirty="0">
              <a:solidFill>
                <a:schemeClr val="tx1"/>
              </a:solidFill>
            </a:endParaRPr>
          </a:p>
        </p:txBody>
      </p:sp>
      <p:pic>
        <p:nvPicPr>
          <p:cNvPr id="17" name="Billede 16" descr="Hyrdetaske_tidlig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28184" y="5229200"/>
            <a:ext cx="1819656" cy="148437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/>
          <p:cNvSpPr txBox="1">
            <a:spLocks/>
          </p:cNvSpPr>
          <p:nvPr/>
        </p:nvSpPr>
        <p:spPr>
          <a:xfrm>
            <a:off x="1692275" y="1484313"/>
            <a:ext cx="6992938" cy="4233862"/>
          </a:xfrm>
          <a:prstGeom prst="rect">
            <a:avLst/>
          </a:prstGeom>
        </p:spPr>
        <p:txBody>
          <a:bodyPr/>
          <a:lstStyle/>
          <a:p>
            <a:pPr marL="341313" marR="0" lvl="0" indent="-341313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  <a:defRPr/>
            </a:pPr>
            <a:r>
              <a:rPr kumimoji="0" lang="da-DK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</p:txBody>
      </p:sp>
      <p:sp>
        <p:nvSpPr>
          <p:cNvPr id="9" name="Tekstboks 8"/>
          <p:cNvSpPr txBox="1"/>
          <p:nvPr/>
        </p:nvSpPr>
        <p:spPr>
          <a:xfrm>
            <a:off x="755576" y="332656"/>
            <a:ext cx="7848872" cy="636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900" b="1" dirty="0" err="1" smtClean="0">
                <a:solidFill>
                  <a:schemeClr val="tx1"/>
                </a:solidFill>
              </a:rPr>
              <a:t>High</a:t>
            </a:r>
            <a:r>
              <a:rPr lang="da-DK" sz="1900" b="1" dirty="0" smtClean="0">
                <a:solidFill>
                  <a:schemeClr val="tx1"/>
                </a:solidFill>
              </a:rPr>
              <a:t> </a:t>
            </a:r>
            <a:r>
              <a:rPr lang="da-DK" sz="1900" b="1" dirty="0" err="1" smtClean="0">
                <a:solidFill>
                  <a:schemeClr val="tx1"/>
                </a:solidFill>
              </a:rPr>
              <a:t>pressure</a:t>
            </a:r>
            <a:r>
              <a:rPr lang="da-DK" sz="1900" b="1" dirty="0" smtClean="0">
                <a:solidFill>
                  <a:schemeClr val="tx1"/>
                </a:solidFill>
              </a:rPr>
              <a:t> from </a:t>
            </a:r>
            <a:r>
              <a:rPr lang="da-DK" sz="1900" b="1" dirty="0" err="1" smtClean="0">
                <a:solidFill>
                  <a:schemeClr val="tx1"/>
                </a:solidFill>
              </a:rPr>
              <a:t>competitive</a:t>
            </a:r>
            <a:r>
              <a:rPr lang="da-DK" sz="1900" b="1" dirty="0" smtClean="0">
                <a:solidFill>
                  <a:schemeClr val="tx1"/>
                </a:solidFill>
              </a:rPr>
              <a:t> </a:t>
            </a:r>
            <a:r>
              <a:rPr lang="da-DK" sz="1900" b="1" dirty="0" err="1" smtClean="0">
                <a:solidFill>
                  <a:schemeClr val="tx1"/>
                </a:solidFill>
              </a:rPr>
              <a:t>intra-row</a:t>
            </a:r>
            <a:r>
              <a:rPr lang="da-DK" sz="1900" b="1" dirty="0" smtClean="0">
                <a:solidFill>
                  <a:schemeClr val="tx1"/>
                </a:solidFill>
              </a:rPr>
              <a:t> </a:t>
            </a:r>
            <a:r>
              <a:rPr lang="da-DK" sz="1900" b="1" dirty="0" err="1" smtClean="0">
                <a:solidFill>
                  <a:schemeClr val="tx1"/>
                </a:solidFill>
              </a:rPr>
              <a:t>weeds</a:t>
            </a:r>
            <a:r>
              <a:rPr lang="da-DK" sz="1900" b="1" dirty="0" smtClean="0">
                <a:solidFill>
                  <a:schemeClr val="tx1"/>
                </a:solidFill>
              </a:rPr>
              <a:t> </a:t>
            </a:r>
            <a:r>
              <a:rPr lang="da-DK" sz="1900" b="1" dirty="0" err="1" smtClean="0">
                <a:solidFill>
                  <a:schemeClr val="tx1"/>
                </a:solidFill>
              </a:rPr>
              <a:t>may</a:t>
            </a:r>
            <a:r>
              <a:rPr lang="da-DK" sz="1900" b="1" dirty="0" smtClean="0">
                <a:solidFill>
                  <a:schemeClr val="tx1"/>
                </a:solidFill>
              </a:rPr>
              <a:t> </a:t>
            </a:r>
            <a:r>
              <a:rPr lang="da-DK" sz="1900" b="1" dirty="0" err="1" smtClean="0">
                <a:solidFill>
                  <a:schemeClr val="tx1"/>
                </a:solidFill>
              </a:rPr>
              <a:t>require</a:t>
            </a:r>
            <a:r>
              <a:rPr lang="da-DK" sz="1900" b="1" dirty="0" smtClean="0">
                <a:solidFill>
                  <a:schemeClr val="tx1"/>
                </a:solidFill>
              </a:rPr>
              <a:t> </a:t>
            </a:r>
            <a:r>
              <a:rPr lang="da-DK" sz="1900" b="1" dirty="0" err="1" smtClean="0">
                <a:solidFill>
                  <a:schemeClr val="tx1"/>
                </a:solidFill>
              </a:rPr>
              <a:t>chemical</a:t>
            </a:r>
            <a:r>
              <a:rPr lang="da-DK" sz="1900" b="1" dirty="0" smtClean="0">
                <a:solidFill>
                  <a:schemeClr val="tx1"/>
                </a:solidFill>
              </a:rPr>
              <a:t> </a:t>
            </a:r>
            <a:r>
              <a:rPr lang="da-DK" sz="1900" b="1" dirty="0" err="1" smtClean="0">
                <a:solidFill>
                  <a:schemeClr val="tx1"/>
                </a:solidFill>
              </a:rPr>
              <a:t>weed</a:t>
            </a:r>
            <a:r>
              <a:rPr lang="da-DK" sz="1900" b="1" dirty="0" smtClean="0">
                <a:solidFill>
                  <a:schemeClr val="tx1"/>
                </a:solidFill>
              </a:rPr>
              <a:t> </a:t>
            </a:r>
            <a:r>
              <a:rPr lang="da-DK" sz="1900" b="1" dirty="0" err="1" smtClean="0">
                <a:solidFill>
                  <a:schemeClr val="tx1"/>
                </a:solidFill>
              </a:rPr>
              <a:t>control</a:t>
            </a:r>
            <a:endParaRPr lang="da-DK" sz="1900" b="1" dirty="0" smtClean="0">
              <a:solidFill>
                <a:schemeClr val="tx1"/>
              </a:solidFill>
            </a:endParaRPr>
          </a:p>
        </p:txBody>
      </p:sp>
      <p:sp>
        <p:nvSpPr>
          <p:cNvPr id="4" name="Tekstboks 3"/>
          <p:cNvSpPr txBox="1"/>
          <p:nvPr/>
        </p:nvSpPr>
        <p:spPr>
          <a:xfrm>
            <a:off x="1403648" y="4221088"/>
            <a:ext cx="7272808" cy="1380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dirty="0" smtClean="0">
              <a:solidFill>
                <a:srgbClr val="000000"/>
              </a:solidFill>
            </a:endParaRPr>
          </a:p>
          <a:p>
            <a:endParaRPr lang="da-DK" dirty="0" smtClean="0">
              <a:solidFill>
                <a:schemeClr val="tx1"/>
              </a:solidFill>
            </a:endParaRPr>
          </a:p>
          <a:p>
            <a:endParaRPr lang="da-DK" dirty="0" smtClean="0">
              <a:solidFill>
                <a:schemeClr val="tx1"/>
              </a:solidFill>
            </a:endParaRPr>
          </a:p>
          <a:p>
            <a:endParaRPr lang="da-DK" dirty="0" smtClean="0">
              <a:solidFill>
                <a:schemeClr val="tx1"/>
              </a:solidFill>
            </a:endParaRPr>
          </a:p>
          <a:p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5" name="Tekstboks 4"/>
          <p:cNvSpPr txBox="1"/>
          <p:nvPr/>
        </p:nvSpPr>
        <p:spPr>
          <a:xfrm>
            <a:off x="971600" y="3501008"/>
            <a:ext cx="7704856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err="1" smtClean="0">
                <a:solidFill>
                  <a:schemeClr val="tx1"/>
                </a:solidFill>
              </a:rPr>
              <a:t>Weedy</a:t>
            </a:r>
            <a:r>
              <a:rPr lang="da-DK" sz="1400" dirty="0" smtClean="0">
                <a:solidFill>
                  <a:schemeClr val="tx1"/>
                </a:solidFill>
              </a:rPr>
              <a:t> </a:t>
            </a:r>
            <a:r>
              <a:rPr lang="da-DK" sz="1400" dirty="0" err="1" smtClean="0">
                <a:solidFill>
                  <a:schemeClr val="tx1"/>
                </a:solidFill>
              </a:rPr>
              <a:t>crop</a:t>
            </a:r>
            <a:r>
              <a:rPr lang="da-DK" sz="1400" dirty="0" smtClean="0">
                <a:solidFill>
                  <a:schemeClr val="tx1"/>
                </a:solidFill>
              </a:rPr>
              <a:t> </a:t>
            </a:r>
            <a:r>
              <a:rPr lang="da-DK" sz="1400" dirty="0" err="1" smtClean="0">
                <a:solidFill>
                  <a:schemeClr val="tx1"/>
                </a:solidFill>
              </a:rPr>
              <a:t>rows</a:t>
            </a:r>
            <a:r>
              <a:rPr lang="da-DK" sz="1400" dirty="0" smtClean="0">
                <a:solidFill>
                  <a:schemeClr val="tx1"/>
                </a:solidFill>
              </a:rPr>
              <a:t> </a:t>
            </a:r>
            <a:r>
              <a:rPr lang="da-DK" sz="1400" dirty="0" err="1" smtClean="0">
                <a:solidFill>
                  <a:schemeClr val="tx1"/>
                </a:solidFill>
              </a:rPr>
              <a:t>can</a:t>
            </a:r>
            <a:r>
              <a:rPr lang="da-DK" sz="1400" dirty="0" smtClean="0">
                <a:solidFill>
                  <a:schemeClr val="tx1"/>
                </a:solidFill>
              </a:rPr>
              <a:t> </a:t>
            </a:r>
            <a:r>
              <a:rPr lang="da-DK" sz="1400" dirty="0" err="1" smtClean="0">
                <a:solidFill>
                  <a:schemeClr val="tx1"/>
                </a:solidFill>
              </a:rPr>
              <a:t>result</a:t>
            </a:r>
            <a:r>
              <a:rPr lang="da-DK" sz="1400" dirty="0" smtClean="0">
                <a:solidFill>
                  <a:schemeClr val="tx1"/>
                </a:solidFill>
              </a:rPr>
              <a:t> in </a:t>
            </a:r>
            <a:r>
              <a:rPr lang="da-DK" sz="1400" dirty="0" err="1" smtClean="0">
                <a:solidFill>
                  <a:schemeClr val="tx1"/>
                </a:solidFill>
              </a:rPr>
              <a:t>yield</a:t>
            </a:r>
            <a:r>
              <a:rPr lang="da-DK" sz="1400" dirty="0" smtClean="0">
                <a:solidFill>
                  <a:schemeClr val="tx1"/>
                </a:solidFill>
              </a:rPr>
              <a:t> losses and </a:t>
            </a:r>
            <a:r>
              <a:rPr lang="da-DK" sz="1400" dirty="0" err="1" smtClean="0">
                <a:solidFill>
                  <a:schemeClr val="tx1"/>
                </a:solidFill>
              </a:rPr>
              <a:t>considrable</a:t>
            </a:r>
            <a:r>
              <a:rPr lang="da-DK" sz="1400" dirty="0" smtClean="0">
                <a:solidFill>
                  <a:schemeClr val="tx1"/>
                </a:solidFill>
              </a:rPr>
              <a:t> </a:t>
            </a:r>
            <a:r>
              <a:rPr lang="da-DK" sz="1400" dirty="0" err="1" smtClean="0">
                <a:solidFill>
                  <a:schemeClr val="tx1"/>
                </a:solidFill>
              </a:rPr>
              <a:t>weed</a:t>
            </a:r>
            <a:r>
              <a:rPr lang="da-DK" sz="1400" dirty="0" smtClean="0">
                <a:solidFill>
                  <a:schemeClr val="tx1"/>
                </a:solidFill>
              </a:rPr>
              <a:t> seed </a:t>
            </a:r>
            <a:r>
              <a:rPr lang="da-DK" sz="1400" dirty="0" err="1" smtClean="0">
                <a:solidFill>
                  <a:schemeClr val="tx1"/>
                </a:solidFill>
              </a:rPr>
              <a:t>shedding</a:t>
            </a:r>
            <a:r>
              <a:rPr lang="da-DK" sz="1400" dirty="0" smtClean="0">
                <a:solidFill>
                  <a:schemeClr val="tx1"/>
                </a:solidFill>
              </a:rPr>
              <a:t> – </a:t>
            </a:r>
            <a:r>
              <a:rPr lang="da-DK" sz="1400" dirty="0" err="1" smtClean="0">
                <a:solidFill>
                  <a:schemeClr val="tx1"/>
                </a:solidFill>
              </a:rPr>
              <a:t>especially</a:t>
            </a:r>
            <a:r>
              <a:rPr lang="da-DK" sz="1400" dirty="0" smtClean="0">
                <a:solidFill>
                  <a:schemeClr val="tx1"/>
                </a:solidFill>
              </a:rPr>
              <a:t> </a:t>
            </a:r>
            <a:r>
              <a:rPr lang="da-DK" sz="1400" dirty="0" err="1" smtClean="0">
                <a:solidFill>
                  <a:schemeClr val="tx1"/>
                </a:solidFill>
              </a:rPr>
              <a:t>volunteer</a:t>
            </a:r>
            <a:r>
              <a:rPr lang="da-DK" sz="1400" dirty="0" smtClean="0">
                <a:solidFill>
                  <a:schemeClr val="tx1"/>
                </a:solidFill>
              </a:rPr>
              <a:t> </a:t>
            </a:r>
            <a:r>
              <a:rPr lang="da-DK" sz="1400" i="1" dirty="0" err="1" smtClean="0">
                <a:solidFill>
                  <a:schemeClr val="tx1"/>
                </a:solidFill>
              </a:rPr>
              <a:t>cereals,Tripleurospermum</a:t>
            </a:r>
            <a:r>
              <a:rPr lang="da-DK" sz="1400" i="1" dirty="0" smtClean="0">
                <a:solidFill>
                  <a:schemeClr val="tx1"/>
                </a:solidFill>
              </a:rPr>
              <a:t> </a:t>
            </a:r>
            <a:r>
              <a:rPr lang="da-DK" sz="1400" i="1" dirty="0" err="1" smtClean="0">
                <a:solidFill>
                  <a:schemeClr val="tx1"/>
                </a:solidFill>
              </a:rPr>
              <a:t>perforatum</a:t>
            </a:r>
            <a:r>
              <a:rPr lang="da-DK" sz="1400" dirty="0" smtClean="0">
                <a:solidFill>
                  <a:schemeClr val="tx1"/>
                </a:solidFill>
              </a:rPr>
              <a:t> and </a:t>
            </a:r>
            <a:r>
              <a:rPr lang="da-DK" sz="1400" i="1" dirty="0" err="1" smtClean="0">
                <a:solidFill>
                  <a:schemeClr val="tx1"/>
                </a:solidFill>
              </a:rPr>
              <a:t>Papaver</a:t>
            </a:r>
            <a:r>
              <a:rPr lang="da-DK" sz="1400" i="1" dirty="0" smtClean="0">
                <a:solidFill>
                  <a:schemeClr val="tx1"/>
                </a:solidFill>
              </a:rPr>
              <a:t> </a:t>
            </a:r>
            <a:r>
              <a:rPr lang="da-DK" sz="1400" i="1" dirty="0" err="1" smtClean="0">
                <a:solidFill>
                  <a:schemeClr val="tx1"/>
                </a:solidFill>
              </a:rPr>
              <a:t>rhoeas</a:t>
            </a:r>
            <a:r>
              <a:rPr lang="da-DK" sz="1400" i="1" dirty="0" smtClean="0">
                <a:solidFill>
                  <a:schemeClr val="tx1"/>
                </a:solidFill>
              </a:rPr>
              <a:t> </a:t>
            </a:r>
            <a:r>
              <a:rPr lang="da-DK" sz="1400" dirty="0" err="1" smtClean="0">
                <a:solidFill>
                  <a:schemeClr val="tx1"/>
                </a:solidFill>
              </a:rPr>
              <a:t>can</a:t>
            </a:r>
            <a:r>
              <a:rPr lang="da-DK" sz="1400" dirty="0" smtClean="0">
                <a:solidFill>
                  <a:schemeClr val="tx1"/>
                </a:solidFill>
              </a:rPr>
              <a:t> </a:t>
            </a:r>
            <a:r>
              <a:rPr lang="da-DK" sz="1400" dirty="0" err="1" smtClean="0">
                <a:solidFill>
                  <a:schemeClr val="tx1"/>
                </a:solidFill>
              </a:rPr>
              <a:t>be</a:t>
            </a:r>
            <a:r>
              <a:rPr lang="da-DK" sz="1400" dirty="0" smtClean="0">
                <a:solidFill>
                  <a:schemeClr val="tx1"/>
                </a:solidFill>
              </a:rPr>
              <a:t> </a:t>
            </a:r>
            <a:r>
              <a:rPr lang="da-DK" sz="1400" dirty="0" err="1" smtClean="0">
                <a:solidFill>
                  <a:schemeClr val="tx1"/>
                </a:solidFill>
              </a:rPr>
              <a:t>problematic</a:t>
            </a:r>
            <a:r>
              <a:rPr lang="da-DK" sz="1400" dirty="0" smtClean="0">
                <a:solidFill>
                  <a:schemeClr val="tx1"/>
                </a:solidFill>
              </a:rPr>
              <a:t>  </a:t>
            </a:r>
            <a:endParaRPr lang="da-DK" sz="1400" dirty="0">
              <a:solidFill>
                <a:schemeClr val="tx1"/>
              </a:solidFill>
            </a:endParaRPr>
          </a:p>
        </p:txBody>
      </p:sp>
      <p:sp>
        <p:nvSpPr>
          <p:cNvPr id="12" name="Tekstboks 11"/>
          <p:cNvSpPr txBox="1"/>
          <p:nvPr/>
        </p:nvSpPr>
        <p:spPr>
          <a:xfrm>
            <a:off x="4860032" y="4509120"/>
            <a:ext cx="4283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da-DK" sz="1600" dirty="0" err="1" smtClean="0">
                <a:solidFill>
                  <a:schemeClr val="tx1"/>
                </a:solidFill>
              </a:rPr>
              <a:t>Use</a:t>
            </a:r>
            <a:r>
              <a:rPr lang="da-DK" sz="1600" dirty="0" smtClean="0">
                <a:solidFill>
                  <a:schemeClr val="tx1"/>
                </a:solidFill>
              </a:rPr>
              <a:t> </a:t>
            </a:r>
            <a:r>
              <a:rPr lang="da-DK" sz="1600" dirty="0" err="1" smtClean="0">
                <a:solidFill>
                  <a:schemeClr val="tx1"/>
                </a:solidFill>
              </a:rPr>
              <a:t>band-spraying</a:t>
            </a:r>
            <a:r>
              <a:rPr lang="da-DK" sz="1600" dirty="0" smtClean="0">
                <a:solidFill>
                  <a:schemeClr val="tx1"/>
                </a:solidFill>
              </a:rPr>
              <a:t> for the </a:t>
            </a:r>
            <a:r>
              <a:rPr lang="da-DK" sz="1600" dirty="0" err="1" smtClean="0">
                <a:solidFill>
                  <a:schemeClr val="tx1"/>
                </a:solidFill>
              </a:rPr>
              <a:t>control</a:t>
            </a:r>
            <a:r>
              <a:rPr lang="da-DK" sz="1600" dirty="0" smtClean="0">
                <a:solidFill>
                  <a:schemeClr val="tx1"/>
                </a:solidFill>
              </a:rPr>
              <a:t> of </a:t>
            </a:r>
            <a:r>
              <a:rPr lang="da-DK" sz="1600" dirty="0" err="1" smtClean="0">
                <a:solidFill>
                  <a:schemeClr val="tx1"/>
                </a:solidFill>
              </a:rPr>
              <a:t>intra-row</a:t>
            </a:r>
            <a:r>
              <a:rPr lang="da-DK" sz="1600" dirty="0" smtClean="0">
                <a:solidFill>
                  <a:schemeClr val="tx1"/>
                </a:solidFill>
              </a:rPr>
              <a:t> </a:t>
            </a:r>
            <a:r>
              <a:rPr lang="da-DK" sz="1600" dirty="0" err="1" smtClean="0">
                <a:solidFill>
                  <a:schemeClr val="tx1"/>
                </a:solidFill>
              </a:rPr>
              <a:t>weeds</a:t>
            </a:r>
            <a:r>
              <a:rPr lang="da-DK" sz="1600" dirty="0" smtClean="0">
                <a:solidFill>
                  <a:schemeClr val="tx1"/>
                </a:solidFill>
              </a:rPr>
              <a:t> in </a:t>
            </a:r>
            <a:r>
              <a:rPr lang="da-DK" sz="1600" dirty="0" err="1" smtClean="0">
                <a:solidFill>
                  <a:schemeClr val="tx1"/>
                </a:solidFill>
              </a:rPr>
              <a:t>order</a:t>
            </a:r>
            <a:r>
              <a:rPr lang="da-DK" sz="1600" dirty="0" smtClean="0">
                <a:solidFill>
                  <a:schemeClr val="tx1"/>
                </a:solidFill>
              </a:rPr>
              <a:t> to </a:t>
            </a:r>
            <a:r>
              <a:rPr lang="da-DK" sz="1600" dirty="0" err="1" smtClean="0">
                <a:solidFill>
                  <a:schemeClr val="tx1"/>
                </a:solidFill>
              </a:rPr>
              <a:t>minimise</a:t>
            </a:r>
            <a:r>
              <a:rPr lang="da-DK" sz="1600" dirty="0" smtClean="0">
                <a:solidFill>
                  <a:schemeClr val="tx1"/>
                </a:solidFill>
              </a:rPr>
              <a:t> </a:t>
            </a:r>
            <a:r>
              <a:rPr lang="da-DK" sz="1600" dirty="0" err="1" smtClean="0">
                <a:solidFill>
                  <a:schemeClr val="tx1"/>
                </a:solidFill>
              </a:rPr>
              <a:t>herbicide</a:t>
            </a:r>
            <a:r>
              <a:rPr lang="da-DK" sz="1600" dirty="0" smtClean="0">
                <a:solidFill>
                  <a:schemeClr val="tx1"/>
                </a:solidFill>
              </a:rPr>
              <a:t> input</a:t>
            </a:r>
            <a:endParaRPr lang="da-DK" sz="1600" dirty="0">
              <a:solidFill>
                <a:schemeClr val="tx1"/>
              </a:solidFill>
            </a:endParaRPr>
          </a:p>
        </p:txBody>
      </p:sp>
      <p:pic>
        <p:nvPicPr>
          <p:cNvPr id="19" name="Billede 18" descr="Pure 0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1628800"/>
            <a:ext cx="2335808" cy="1751856"/>
          </a:xfrm>
          <a:prstGeom prst="rect">
            <a:avLst/>
          </a:prstGeom>
        </p:spPr>
      </p:pic>
      <p:pic>
        <p:nvPicPr>
          <p:cNvPr id="20" name="Billede 19" descr="Dirty_row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1628800"/>
            <a:ext cx="2304256" cy="1728192"/>
          </a:xfrm>
          <a:prstGeom prst="rect">
            <a:avLst/>
          </a:prstGeom>
        </p:spPr>
      </p:pic>
      <p:pic>
        <p:nvPicPr>
          <p:cNvPr id="21" name="Billede 20" descr="Dirty_rowsI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35896" y="1628800"/>
            <a:ext cx="2267744" cy="1700808"/>
          </a:xfrm>
          <a:prstGeom prst="rect">
            <a:avLst/>
          </a:prstGeom>
        </p:spPr>
      </p:pic>
      <p:pic>
        <p:nvPicPr>
          <p:cNvPr id="22" name="Billede 21" descr="Clean_row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43608" y="4149080"/>
            <a:ext cx="2983880" cy="2237910"/>
          </a:xfrm>
          <a:prstGeom prst="rect">
            <a:avLst/>
          </a:prstGeom>
        </p:spPr>
      </p:pic>
      <p:sp>
        <p:nvSpPr>
          <p:cNvPr id="23" name="Tekstboks 22"/>
          <p:cNvSpPr txBox="1"/>
          <p:nvPr/>
        </p:nvSpPr>
        <p:spPr>
          <a:xfrm>
            <a:off x="1043608" y="6453336"/>
            <a:ext cx="2664296" cy="29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solidFill>
                  <a:schemeClr val="tx1"/>
                </a:solidFill>
              </a:rPr>
              <a:t>Nice and </a:t>
            </a:r>
            <a:r>
              <a:rPr lang="da-DK" sz="1400" dirty="0" err="1" smtClean="0">
                <a:solidFill>
                  <a:schemeClr val="tx1"/>
                </a:solidFill>
              </a:rPr>
              <a:t>clean</a:t>
            </a:r>
            <a:r>
              <a:rPr lang="da-DK" sz="1400" dirty="0" smtClean="0">
                <a:solidFill>
                  <a:schemeClr val="tx1"/>
                </a:solidFill>
              </a:rPr>
              <a:t> </a:t>
            </a:r>
            <a:r>
              <a:rPr lang="da-DK" sz="1400" dirty="0" err="1" smtClean="0">
                <a:solidFill>
                  <a:schemeClr val="tx1"/>
                </a:solidFill>
              </a:rPr>
              <a:t>crop</a:t>
            </a:r>
            <a:r>
              <a:rPr lang="da-DK" sz="1400" dirty="0" smtClean="0">
                <a:solidFill>
                  <a:schemeClr val="tx1"/>
                </a:solidFill>
              </a:rPr>
              <a:t> </a:t>
            </a:r>
            <a:r>
              <a:rPr lang="da-DK" sz="1400" dirty="0" err="1" smtClean="0">
                <a:solidFill>
                  <a:schemeClr val="tx1"/>
                </a:solidFill>
              </a:rPr>
              <a:t>rows</a:t>
            </a:r>
            <a:endParaRPr lang="da-DK" sz="1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468</Words>
  <Application>Microsoft Office PowerPoint</Application>
  <PresentationFormat>Affichage à l'écran (4:3)</PresentationFormat>
  <Paragraphs>77</Paragraphs>
  <Slides>10</Slides>
  <Notes>10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Modèle par défaut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Per Nielsen Kudsk</dc:creator>
  <cp:lastModifiedBy>Philippe DELVAL</cp:lastModifiedBy>
  <cp:revision>76</cp:revision>
  <dcterms:modified xsi:type="dcterms:W3CDTF">2015-03-04T17:26:20Z</dcterms:modified>
</cp:coreProperties>
</file>